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73692" cy="10286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23173" y="9187403"/>
            <a:ext cx="1438275" cy="9525"/>
          </a:xfrm>
          <a:custGeom>
            <a:avLst/>
            <a:gdLst/>
            <a:ahLst/>
            <a:cxnLst/>
            <a:rect l="l" t="t" r="r" b="b"/>
            <a:pathLst>
              <a:path w="1438275" h="9525">
                <a:moveTo>
                  <a:pt x="1438275" y="9525"/>
                </a:moveTo>
                <a:lnTo>
                  <a:pt x="0" y="9525"/>
                </a:lnTo>
                <a:lnTo>
                  <a:pt x="0" y="0"/>
                </a:lnTo>
                <a:lnTo>
                  <a:pt x="1438275" y="0"/>
                </a:lnTo>
                <a:lnTo>
                  <a:pt x="1438275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768687" y="1734403"/>
            <a:ext cx="7677149" cy="7229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2895" y="3084069"/>
            <a:ext cx="15202208" cy="255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0" i="0">
                <a:solidFill>
                  <a:srgbClr val="00C2C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2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4610093" cy="571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677839" y="4535850"/>
            <a:ext cx="4610099" cy="571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0" i="0">
                <a:solidFill>
                  <a:srgbClr val="00C2C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0" i="0">
                <a:solidFill>
                  <a:srgbClr val="00C2C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2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4378" y="475975"/>
            <a:ext cx="11379242" cy="1263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rgbClr val="00C2C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541" y="2451088"/>
            <a:ext cx="16764916" cy="3693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2895" y="3084069"/>
            <a:ext cx="7441565" cy="2552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50" spc="-4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550" spc="18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3700" spc="-9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550" spc="-79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550" spc="1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550" spc="-33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977380" cy="7218680"/>
            <a:chOff x="0" y="0"/>
            <a:chExt cx="6977380" cy="7218680"/>
          </a:xfrm>
        </p:grpSpPr>
        <p:sp>
          <p:nvSpPr>
            <p:cNvPr id="4" name="object 4"/>
            <p:cNvSpPr/>
            <p:nvPr/>
          </p:nvSpPr>
          <p:spPr>
            <a:xfrm>
              <a:off x="1585664" y="6235555"/>
              <a:ext cx="5391785" cy="982980"/>
            </a:xfrm>
            <a:custGeom>
              <a:avLst/>
              <a:gdLst/>
              <a:ahLst/>
              <a:cxnLst/>
              <a:rect l="l" t="t" r="r" b="b"/>
              <a:pathLst>
                <a:path w="5391784" h="982979">
                  <a:moveTo>
                    <a:pt x="4899333" y="982917"/>
                  </a:moveTo>
                  <a:lnTo>
                    <a:pt x="492292" y="982917"/>
                  </a:lnTo>
                  <a:lnTo>
                    <a:pt x="444845" y="980670"/>
                  </a:lnTo>
                  <a:lnTo>
                    <a:pt x="398681" y="974064"/>
                  </a:lnTo>
                  <a:lnTo>
                    <a:pt x="354007" y="963305"/>
                  </a:lnTo>
                  <a:lnTo>
                    <a:pt x="311028" y="948598"/>
                  </a:lnTo>
                  <a:lnTo>
                    <a:pt x="269949" y="930148"/>
                  </a:lnTo>
                  <a:lnTo>
                    <a:pt x="230976" y="908160"/>
                  </a:lnTo>
                  <a:lnTo>
                    <a:pt x="194313" y="882839"/>
                  </a:lnTo>
                  <a:lnTo>
                    <a:pt x="160167" y="854391"/>
                  </a:lnTo>
                  <a:lnTo>
                    <a:pt x="128743" y="823021"/>
                  </a:lnTo>
                  <a:lnTo>
                    <a:pt x="100247" y="788932"/>
                  </a:lnTo>
                  <a:lnTo>
                    <a:pt x="74883" y="752332"/>
                  </a:lnTo>
                  <a:lnTo>
                    <a:pt x="52858" y="713425"/>
                  </a:lnTo>
                  <a:lnTo>
                    <a:pt x="34377" y="672415"/>
                  </a:lnTo>
                  <a:lnTo>
                    <a:pt x="19645" y="629508"/>
                  </a:lnTo>
                  <a:lnTo>
                    <a:pt x="8868" y="584910"/>
                  </a:lnTo>
                  <a:lnTo>
                    <a:pt x="2251" y="538825"/>
                  </a:lnTo>
                  <a:lnTo>
                    <a:pt x="0" y="491458"/>
                  </a:lnTo>
                  <a:lnTo>
                    <a:pt x="2251" y="444092"/>
                  </a:lnTo>
                  <a:lnTo>
                    <a:pt x="8868" y="398007"/>
                  </a:lnTo>
                  <a:lnTo>
                    <a:pt x="19645" y="353408"/>
                  </a:lnTo>
                  <a:lnTo>
                    <a:pt x="34377" y="310502"/>
                  </a:lnTo>
                  <a:lnTo>
                    <a:pt x="52858" y="269492"/>
                  </a:lnTo>
                  <a:lnTo>
                    <a:pt x="74883" y="230585"/>
                  </a:lnTo>
                  <a:lnTo>
                    <a:pt x="100247" y="193984"/>
                  </a:lnTo>
                  <a:lnTo>
                    <a:pt x="128743" y="159896"/>
                  </a:lnTo>
                  <a:lnTo>
                    <a:pt x="160167" y="128525"/>
                  </a:lnTo>
                  <a:lnTo>
                    <a:pt x="194313" y="100077"/>
                  </a:lnTo>
                  <a:lnTo>
                    <a:pt x="230976" y="74757"/>
                  </a:lnTo>
                  <a:lnTo>
                    <a:pt x="269949" y="52769"/>
                  </a:lnTo>
                  <a:lnTo>
                    <a:pt x="311028" y="34319"/>
                  </a:lnTo>
                  <a:lnTo>
                    <a:pt x="354007" y="19612"/>
                  </a:lnTo>
                  <a:lnTo>
                    <a:pt x="398681" y="8853"/>
                  </a:lnTo>
                  <a:lnTo>
                    <a:pt x="444845" y="2247"/>
                  </a:lnTo>
                  <a:lnTo>
                    <a:pt x="492292" y="0"/>
                  </a:lnTo>
                  <a:lnTo>
                    <a:pt x="4899333" y="0"/>
                  </a:lnTo>
                  <a:lnTo>
                    <a:pt x="4946593" y="2247"/>
                  </a:lnTo>
                  <a:lnTo>
                    <a:pt x="4992592" y="8853"/>
                  </a:lnTo>
                  <a:lnTo>
                    <a:pt x="5037125" y="19612"/>
                  </a:lnTo>
                  <a:lnTo>
                    <a:pt x="5079987" y="34319"/>
                  </a:lnTo>
                  <a:lnTo>
                    <a:pt x="5093893" y="40579"/>
                  </a:lnTo>
                  <a:lnTo>
                    <a:pt x="492292" y="40579"/>
                  </a:lnTo>
                  <a:lnTo>
                    <a:pt x="443274" y="43223"/>
                  </a:lnTo>
                  <a:lnTo>
                    <a:pt x="395768" y="50971"/>
                  </a:lnTo>
                  <a:lnTo>
                    <a:pt x="350051" y="63546"/>
                  </a:lnTo>
                  <a:lnTo>
                    <a:pt x="306399" y="80673"/>
                  </a:lnTo>
                  <a:lnTo>
                    <a:pt x="265089" y="102074"/>
                  </a:lnTo>
                  <a:lnTo>
                    <a:pt x="226400" y="127472"/>
                  </a:lnTo>
                  <a:lnTo>
                    <a:pt x="190606" y="156592"/>
                  </a:lnTo>
                  <a:lnTo>
                    <a:pt x="157987" y="189157"/>
                  </a:lnTo>
                  <a:lnTo>
                    <a:pt x="128817" y="224889"/>
                  </a:lnTo>
                  <a:lnTo>
                    <a:pt x="103376" y="263514"/>
                  </a:lnTo>
                  <a:lnTo>
                    <a:pt x="81939" y="304753"/>
                  </a:lnTo>
                  <a:lnTo>
                    <a:pt x="64783" y="348331"/>
                  </a:lnTo>
                  <a:lnTo>
                    <a:pt x="52186" y="393971"/>
                  </a:lnTo>
                  <a:lnTo>
                    <a:pt x="44425" y="441397"/>
                  </a:lnTo>
                  <a:lnTo>
                    <a:pt x="41777" y="490331"/>
                  </a:lnTo>
                  <a:lnTo>
                    <a:pt x="44425" y="539266"/>
                  </a:lnTo>
                  <a:lnTo>
                    <a:pt x="52186" y="586691"/>
                  </a:lnTo>
                  <a:lnTo>
                    <a:pt x="64783" y="632331"/>
                  </a:lnTo>
                  <a:lnTo>
                    <a:pt x="81939" y="675909"/>
                  </a:lnTo>
                  <a:lnTo>
                    <a:pt x="103376" y="717149"/>
                  </a:lnTo>
                  <a:lnTo>
                    <a:pt x="128817" y="755773"/>
                  </a:lnTo>
                  <a:lnTo>
                    <a:pt x="157987" y="791506"/>
                  </a:lnTo>
                  <a:lnTo>
                    <a:pt x="190606" y="824070"/>
                  </a:lnTo>
                  <a:lnTo>
                    <a:pt x="226400" y="853190"/>
                  </a:lnTo>
                  <a:lnTo>
                    <a:pt x="265089" y="878589"/>
                  </a:lnTo>
                  <a:lnTo>
                    <a:pt x="306399" y="899989"/>
                  </a:lnTo>
                  <a:lnTo>
                    <a:pt x="350051" y="917116"/>
                  </a:lnTo>
                  <a:lnTo>
                    <a:pt x="395768" y="929691"/>
                  </a:lnTo>
                  <a:lnTo>
                    <a:pt x="443274" y="937439"/>
                  </a:lnTo>
                  <a:lnTo>
                    <a:pt x="492292" y="940084"/>
                  </a:lnTo>
                  <a:lnTo>
                    <a:pt x="5099560" y="940084"/>
                  </a:lnTo>
                  <a:lnTo>
                    <a:pt x="5080603" y="948598"/>
                  </a:lnTo>
                  <a:lnTo>
                    <a:pt x="5037622" y="963305"/>
                  </a:lnTo>
                  <a:lnTo>
                    <a:pt x="4992947" y="974064"/>
                  </a:lnTo>
                  <a:lnTo>
                    <a:pt x="4946782" y="980670"/>
                  </a:lnTo>
                  <a:lnTo>
                    <a:pt x="4899333" y="982917"/>
                  </a:lnTo>
                  <a:close/>
                </a:path>
                <a:path w="5391784" h="982979">
                  <a:moveTo>
                    <a:pt x="5099560" y="940084"/>
                  </a:moveTo>
                  <a:lnTo>
                    <a:pt x="4899333" y="940084"/>
                  </a:lnTo>
                  <a:lnTo>
                    <a:pt x="4948350" y="937439"/>
                  </a:lnTo>
                  <a:lnTo>
                    <a:pt x="4995856" y="929691"/>
                  </a:lnTo>
                  <a:lnTo>
                    <a:pt x="5041574" y="917116"/>
                  </a:lnTo>
                  <a:lnTo>
                    <a:pt x="5085226" y="899989"/>
                  </a:lnTo>
                  <a:lnTo>
                    <a:pt x="5126535" y="878589"/>
                  </a:lnTo>
                  <a:lnTo>
                    <a:pt x="5165225" y="853190"/>
                  </a:lnTo>
                  <a:lnTo>
                    <a:pt x="5201018" y="824070"/>
                  </a:lnTo>
                  <a:lnTo>
                    <a:pt x="5233638" y="791506"/>
                  </a:lnTo>
                  <a:lnTo>
                    <a:pt x="5262807" y="755773"/>
                  </a:lnTo>
                  <a:lnTo>
                    <a:pt x="5288249" y="717149"/>
                  </a:lnTo>
                  <a:lnTo>
                    <a:pt x="5309686" y="675909"/>
                  </a:lnTo>
                  <a:lnTo>
                    <a:pt x="5326841" y="632331"/>
                  </a:lnTo>
                  <a:lnTo>
                    <a:pt x="5339438" y="586691"/>
                  </a:lnTo>
                  <a:lnTo>
                    <a:pt x="5347199" y="539266"/>
                  </a:lnTo>
                  <a:lnTo>
                    <a:pt x="5349848" y="490331"/>
                  </a:lnTo>
                  <a:lnTo>
                    <a:pt x="5347199" y="441397"/>
                  </a:lnTo>
                  <a:lnTo>
                    <a:pt x="5339438" y="393971"/>
                  </a:lnTo>
                  <a:lnTo>
                    <a:pt x="5326841" y="348331"/>
                  </a:lnTo>
                  <a:lnTo>
                    <a:pt x="5309686" y="304753"/>
                  </a:lnTo>
                  <a:lnTo>
                    <a:pt x="5288249" y="263514"/>
                  </a:lnTo>
                  <a:lnTo>
                    <a:pt x="5262807" y="224889"/>
                  </a:lnTo>
                  <a:lnTo>
                    <a:pt x="5233638" y="189157"/>
                  </a:lnTo>
                  <a:lnTo>
                    <a:pt x="5201018" y="156592"/>
                  </a:lnTo>
                  <a:lnTo>
                    <a:pt x="5165225" y="127472"/>
                  </a:lnTo>
                  <a:lnTo>
                    <a:pt x="5126535" y="102074"/>
                  </a:lnTo>
                  <a:lnTo>
                    <a:pt x="5085226" y="80673"/>
                  </a:lnTo>
                  <a:lnTo>
                    <a:pt x="5041574" y="63546"/>
                  </a:lnTo>
                  <a:lnTo>
                    <a:pt x="4995856" y="50971"/>
                  </a:lnTo>
                  <a:lnTo>
                    <a:pt x="4948350" y="43223"/>
                  </a:lnTo>
                  <a:lnTo>
                    <a:pt x="4899333" y="40579"/>
                  </a:lnTo>
                  <a:lnTo>
                    <a:pt x="5093893" y="40579"/>
                  </a:lnTo>
                  <a:lnTo>
                    <a:pt x="5159876" y="74757"/>
                  </a:lnTo>
                  <a:lnTo>
                    <a:pt x="5196492" y="100077"/>
                  </a:lnTo>
                  <a:lnTo>
                    <a:pt x="5230615" y="128525"/>
                  </a:lnTo>
                  <a:lnTo>
                    <a:pt x="5262039" y="159896"/>
                  </a:lnTo>
                  <a:lnTo>
                    <a:pt x="5290560" y="193984"/>
                  </a:lnTo>
                  <a:lnTo>
                    <a:pt x="5315971" y="230585"/>
                  </a:lnTo>
                  <a:lnTo>
                    <a:pt x="5338067" y="269492"/>
                  </a:lnTo>
                  <a:lnTo>
                    <a:pt x="5356643" y="310502"/>
                  </a:lnTo>
                  <a:lnTo>
                    <a:pt x="5371494" y="353408"/>
                  </a:lnTo>
                  <a:lnTo>
                    <a:pt x="5382413" y="398007"/>
                  </a:lnTo>
                  <a:lnTo>
                    <a:pt x="5389196" y="444092"/>
                  </a:lnTo>
                  <a:lnTo>
                    <a:pt x="5391636" y="491458"/>
                  </a:lnTo>
                  <a:lnTo>
                    <a:pt x="5389385" y="538825"/>
                  </a:lnTo>
                  <a:lnTo>
                    <a:pt x="5382768" y="584910"/>
                  </a:lnTo>
                  <a:lnTo>
                    <a:pt x="5371991" y="629508"/>
                  </a:lnTo>
                  <a:lnTo>
                    <a:pt x="5357259" y="672415"/>
                  </a:lnTo>
                  <a:lnTo>
                    <a:pt x="5338777" y="713425"/>
                  </a:lnTo>
                  <a:lnTo>
                    <a:pt x="5316752" y="752332"/>
                  </a:lnTo>
                  <a:lnTo>
                    <a:pt x="5291388" y="788932"/>
                  </a:lnTo>
                  <a:lnTo>
                    <a:pt x="5262891" y="823021"/>
                  </a:lnTo>
                  <a:lnTo>
                    <a:pt x="5231467" y="854391"/>
                  </a:lnTo>
                  <a:lnTo>
                    <a:pt x="5197321" y="882839"/>
                  </a:lnTo>
                  <a:lnTo>
                    <a:pt x="5160657" y="908160"/>
                  </a:lnTo>
                  <a:lnTo>
                    <a:pt x="5121683" y="930148"/>
                  </a:lnTo>
                  <a:lnTo>
                    <a:pt x="5099560" y="940084"/>
                  </a:lnTo>
                  <a:close/>
                </a:path>
              </a:pathLst>
            </a:custGeom>
            <a:solidFill>
              <a:srgbClr val="FFFFFF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3568720" cy="3686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894556" y="6299537"/>
            <a:ext cx="4358640" cy="842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350" spc="375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53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350" spc="57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endParaRPr sz="5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015" y="9476058"/>
            <a:ext cx="286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latin typeface="Arial Black"/>
                <a:cs typeface="Arial Black"/>
              </a:rPr>
              <a:t>01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"/>
            <a:ext cx="18274030" cy="10287000"/>
            <a:chOff x="0" y="6"/>
            <a:chExt cx="1827403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6"/>
              <a:ext cx="18273692" cy="10286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02526" y="9286707"/>
              <a:ext cx="1438275" cy="9525"/>
            </a:xfrm>
            <a:custGeom>
              <a:avLst/>
              <a:gdLst/>
              <a:ahLst/>
              <a:cxnLst/>
              <a:rect l="l" t="t" r="r" b="b"/>
              <a:pathLst>
                <a:path w="1438275" h="9525">
                  <a:moveTo>
                    <a:pt x="143827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1438275" y="0"/>
                  </a:lnTo>
                  <a:lnTo>
                    <a:pt x="1438275" y="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389492" y="2909986"/>
              <a:ext cx="6391289" cy="65912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83396" y="265730"/>
              <a:ext cx="1390649" cy="2400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2088" y="7121286"/>
              <a:ext cx="2838449" cy="2838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30820" y="5097936"/>
            <a:ext cx="10261600" cy="250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3999"/>
              </a:lnSpc>
              <a:spcBef>
                <a:spcPts val="95"/>
              </a:spcBef>
            </a:pPr>
            <a:r>
              <a:rPr dirty="0" sz="2850" spc="155">
                <a:latin typeface="Arial"/>
                <a:cs typeface="Arial"/>
              </a:rPr>
              <a:t>Memorize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60">
                <a:latin typeface="Arial"/>
                <a:cs typeface="Arial"/>
              </a:rPr>
              <a:t>all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29">
                <a:latin typeface="Arial"/>
                <a:cs typeface="Arial"/>
              </a:rPr>
              <a:t>concepts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of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35">
                <a:latin typeface="Arial"/>
                <a:cs typeface="Arial"/>
              </a:rPr>
              <a:t>science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50">
                <a:latin typeface="Arial"/>
                <a:cs typeface="Arial"/>
              </a:rPr>
              <a:t>through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40">
                <a:latin typeface="Arial"/>
                <a:cs typeface="Arial"/>
              </a:rPr>
              <a:t>a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50">
                <a:latin typeface="Arial"/>
                <a:cs typeface="Arial"/>
              </a:rPr>
              <a:t>card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80">
                <a:latin typeface="Arial"/>
                <a:cs typeface="Arial"/>
              </a:rPr>
              <a:t>game  </a:t>
            </a:r>
            <a:r>
              <a:rPr dirty="0" sz="2850" spc="190">
                <a:latin typeface="Arial"/>
                <a:cs typeface="Arial"/>
              </a:rPr>
              <a:t>where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80">
                <a:latin typeface="Arial"/>
                <a:cs typeface="Arial"/>
              </a:rPr>
              <a:t>you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00">
                <a:latin typeface="Arial"/>
                <a:cs typeface="Arial"/>
              </a:rPr>
              <a:t>match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description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with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235">
                <a:latin typeface="Arial"/>
                <a:cs typeface="Arial"/>
              </a:rPr>
              <a:t>correct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45">
                <a:latin typeface="Arial"/>
                <a:cs typeface="Arial"/>
              </a:rPr>
              <a:t>image</a:t>
            </a:r>
            <a:r>
              <a:rPr dirty="0" sz="2350" spc="145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 algn="ctr" marL="688975" marR="681355">
              <a:lnSpc>
                <a:spcPct val="113999"/>
              </a:lnSpc>
            </a:pPr>
            <a:r>
              <a:rPr dirty="0" sz="2850" spc="155">
                <a:latin typeface="Arial"/>
                <a:cs typeface="Arial"/>
              </a:rPr>
              <a:t>The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80">
                <a:latin typeface="Arial"/>
                <a:cs typeface="Arial"/>
              </a:rPr>
              <a:t>game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60">
                <a:latin typeface="Arial"/>
                <a:cs typeface="Arial"/>
              </a:rPr>
              <a:t>called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350" spc="55">
                <a:latin typeface="Arial"/>
                <a:cs typeface="Arial"/>
              </a:rPr>
              <a:t>'</a:t>
            </a:r>
            <a:r>
              <a:rPr dirty="0" sz="2850" spc="55">
                <a:latin typeface="Arial"/>
                <a:cs typeface="Arial"/>
              </a:rPr>
              <a:t>FlipFlop</a:t>
            </a:r>
            <a:r>
              <a:rPr dirty="0" sz="2350" spc="55">
                <a:latin typeface="Arial"/>
                <a:cs typeface="Arial"/>
              </a:rPr>
              <a:t>'</a:t>
            </a:r>
            <a:r>
              <a:rPr dirty="0" sz="2350" spc="105">
                <a:latin typeface="Arial"/>
                <a:cs typeface="Arial"/>
              </a:rPr>
              <a:t> </a:t>
            </a:r>
            <a:r>
              <a:rPr dirty="0" sz="2850" spc="-95">
                <a:latin typeface="Arial"/>
                <a:cs typeface="Arial"/>
              </a:rPr>
              <a:t>is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80">
                <a:latin typeface="Arial"/>
                <a:cs typeface="Arial"/>
              </a:rPr>
              <a:t>an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interactive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75">
                <a:latin typeface="Arial"/>
                <a:cs typeface="Arial"/>
              </a:rPr>
              <a:t>way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to  </a:t>
            </a:r>
            <a:r>
              <a:rPr dirty="0" sz="2850" spc="240">
                <a:latin typeface="Arial"/>
                <a:cs typeface="Arial"/>
              </a:rPr>
              <a:t>remember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245">
                <a:latin typeface="Arial"/>
                <a:cs typeface="Arial"/>
              </a:rPr>
              <a:t>your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25">
                <a:latin typeface="Arial"/>
                <a:cs typeface="Arial"/>
              </a:rPr>
              <a:t>Science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85">
                <a:latin typeface="Arial"/>
                <a:cs typeface="Arial"/>
              </a:rPr>
              <a:t>concepts</a:t>
            </a:r>
            <a:r>
              <a:rPr dirty="0" sz="2350" spc="185">
                <a:latin typeface="Arial"/>
                <a:cs typeface="Arial"/>
              </a:rPr>
              <a:t>.</a:t>
            </a:r>
            <a:r>
              <a:rPr dirty="0" sz="2350" spc="95">
                <a:latin typeface="Arial"/>
                <a:cs typeface="Arial"/>
              </a:rPr>
              <a:t> </a:t>
            </a:r>
            <a:r>
              <a:rPr dirty="0" sz="2850" spc="50">
                <a:latin typeface="Arial"/>
                <a:cs typeface="Arial"/>
              </a:rPr>
              <a:t>FlipFlop</a:t>
            </a:r>
            <a:r>
              <a:rPr dirty="0" sz="2350" spc="50">
                <a:latin typeface="Arial"/>
                <a:cs typeface="Arial"/>
              </a:rPr>
              <a:t>:</a:t>
            </a:r>
            <a:r>
              <a:rPr dirty="0" sz="2350" spc="100">
                <a:latin typeface="Arial"/>
                <a:cs typeface="Arial"/>
              </a:rPr>
              <a:t> </a:t>
            </a:r>
            <a:r>
              <a:rPr dirty="0" sz="2850" spc="70">
                <a:latin typeface="Arial"/>
                <a:cs typeface="Arial"/>
              </a:rPr>
              <a:t>A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new  </a:t>
            </a:r>
            <a:r>
              <a:rPr dirty="0" sz="2850" spc="265">
                <a:latin typeface="Arial"/>
                <a:cs typeface="Arial"/>
              </a:rPr>
              <a:t>approach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to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old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260">
                <a:latin typeface="Arial"/>
                <a:cs typeface="Arial"/>
              </a:rPr>
              <a:t>memory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20">
                <a:latin typeface="Arial"/>
                <a:cs typeface="Arial"/>
              </a:rPr>
              <a:t>game</a:t>
            </a:r>
            <a:r>
              <a:rPr dirty="0" sz="2350" spc="220">
                <a:latin typeface="Arial"/>
                <a:cs typeface="Arial"/>
              </a:rPr>
              <a:t>!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94886" y="5"/>
            <a:ext cx="2012195" cy="1687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1323" y="661688"/>
            <a:ext cx="10300335" cy="3966845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916430">
              <a:lnSpc>
                <a:spcPct val="100000"/>
              </a:lnSpc>
              <a:spcBef>
                <a:spcPts val="140"/>
              </a:spcBef>
            </a:pPr>
            <a:r>
              <a:rPr dirty="0" sz="8200" spc="-300">
                <a:latin typeface="Arial"/>
                <a:cs typeface="Arial"/>
              </a:rPr>
              <a:t>SCIENCE</a:t>
            </a:r>
            <a:endParaRPr sz="8200">
              <a:latin typeface="Arial"/>
              <a:cs typeface="Arial"/>
            </a:endParaRPr>
          </a:p>
          <a:p>
            <a:pPr algn="ctr" marL="12700" marR="5080">
              <a:lnSpc>
                <a:spcPct val="113999"/>
              </a:lnSpc>
              <a:spcBef>
                <a:spcPts val="1645"/>
              </a:spcBef>
            </a:pPr>
            <a:r>
              <a:rPr dirty="0" sz="2850" spc="125">
                <a:solidFill>
                  <a:srgbClr val="000000"/>
                </a:solidFill>
                <a:latin typeface="Arial"/>
                <a:cs typeface="Arial"/>
              </a:rPr>
              <a:t>Science</a:t>
            </a:r>
            <a:r>
              <a:rPr dirty="0" sz="285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-95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dirty="0" sz="285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60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dirty="0" sz="285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245">
                <a:solidFill>
                  <a:srgbClr val="000000"/>
                </a:solidFill>
                <a:latin typeface="Arial"/>
                <a:cs typeface="Arial"/>
              </a:rPr>
              <a:t>around</a:t>
            </a:r>
            <a:r>
              <a:rPr dirty="0" sz="285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000000"/>
                </a:solidFill>
                <a:latin typeface="Arial"/>
                <a:cs typeface="Arial"/>
              </a:rPr>
              <a:t>us</a:t>
            </a:r>
            <a:r>
              <a:rPr dirty="0" sz="2350" spc="-1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dirty="0" sz="2350" spc="1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150">
                <a:solidFill>
                  <a:srgbClr val="000000"/>
                </a:solidFill>
                <a:latin typeface="Arial"/>
                <a:cs typeface="Arial"/>
              </a:rPr>
              <a:t>Have</a:t>
            </a:r>
            <a:r>
              <a:rPr dirty="0" sz="285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300">
                <a:solidFill>
                  <a:srgbClr val="000000"/>
                </a:solidFill>
                <a:latin typeface="Arial"/>
                <a:cs typeface="Arial"/>
              </a:rPr>
              <a:t>fun</a:t>
            </a:r>
            <a:r>
              <a:rPr dirty="0" sz="285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155">
                <a:solidFill>
                  <a:srgbClr val="000000"/>
                </a:solidFill>
                <a:latin typeface="Arial"/>
                <a:cs typeface="Arial"/>
              </a:rPr>
              <a:t>learning</a:t>
            </a:r>
            <a:r>
              <a:rPr dirty="0" sz="285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dirty="0" sz="285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220">
                <a:solidFill>
                  <a:srgbClr val="000000"/>
                </a:solidFill>
                <a:latin typeface="Arial"/>
                <a:cs typeface="Arial"/>
              </a:rPr>
              <a:t>these</a:t>
            </a:r>
            <a:r>
              <a:rPr dirty="0" sz="285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155">
                <a:solidFill>
                  <a:srgbClr val="000000"/>
                </a:solidFill>
                <a:latin typeface="Arial"/>
                <a:cs typeface="Arial"/>
              </a:rPr>
              <a:t>cool  </a:t>
            </a:r>
            <a:r>
              <a:rPr dirty="0" sz="2850" spc="135">
                <a:solidFill>
                  <a:srgbClr val="000000"/>
                </a:solidFill>
                <a:latin typeface="Arial"/>
                <a:cs typeface="Arial"/>
              </a:rPr>
              <a:t>science </a:t>
            </a:r>
            <a:r>
              <a:rPr dirty="0" sz="2850" spc="145">
                <a:solidFill>
                  <a:srgbClr val="000000"/>
                </a:solidFill>
                <a:latin typeface="Arial"/>
                <a:cs typeface="Arial"/>
              </a:rPr>
              <a:t>games</a:t>
            </a:r>
            <a:r>
              <a:rPr dirty="0" sz="2350" spc="145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dirty="0" sz="2850" spc="215">
                <a:solidFill>
                  <a:srgbClr val="000000"/>
                </a:solidFill>
                <a:latin typeface="Arial"/>
                <a:cs typeface="Arial"/>
              </a:rPr>
              <a:t>Learn </a:t>
            </a:r>
            <a:r>
              <a:rPr dirty="0" sz="2850" spc="320">
                <a:solidFill>
                  <a:srgbClr val="000000"/>
                </a:solidFill>
                <a:latin typeface="Arial"/>
                <a:cs typeface="Arial"/>
              </a:rPr>
              <a:t>about </a:t>
            </a:r>
            <a:r>
              <a:rPr dirty="0" sz="2850" spc="155">
                <a:solidFill>
                  <a:srgbClr val="000000"/>
                </a:solidFill>
                <a:latin typeface="Arial"/>
                <a:cs typeface="Arial"/>
              </a:rPr>
              <a:t>chemistry</a:t>
            </a:r>
            <a:r>
              <a:rPr dirty="0" sz="2350" spc="155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dirty="0" sz="2850" spc="155">
                <a:solidFill>
                  <a:srgbClr val="000000"/>
                </a:solidFill>
                <a:latin typeface="Arial"/>
                <a:cs typeface="Arial"/>
              </a:rPr>
              <a:t>elements</a:t>
            </a:r>
            <a:r>
              <a:rPr dirty="0" sz="2350" spc="155">
                <a:solidFill>
                  <a:srgbClr val="000000"/>
                </a:solidFill>
                <a:latin typeface="Arial"/>
                <a:cs typeface="Arial"/>
              </a:rPr>
              <a:t>,  </a:t>
            </a:r>
            <a:r>
              <a:rPr dirty="0" sz="2850" spc="75">
                <a:solidFill>
                  <a:srgbClr val="000000"/>
                </a:solidFill>
                <a:latin typeface="Arial"/>
                <a:cs typeface="Arial"/>
              </a:rPr>
              <a:t>seasons</a:t>
            </a:r>
            <a:r>
              <a:rPr dirty="0" sz="2350" spc="75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dirty="0" sz="2850" spc="90">
                <a:solidFill>
                  <a:srgbClr val="000000"/>
                </a:solidFill>
                <a:latin typeface="Arial"/>
                <a:cs typeface="Arial"/>
              </a:rPr>
              <a:t>animals</a:t>
            </a:r>
            <a:r>
              <a:rPr dirty="0" sz="2350" spc="9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dirty="0" sz="2850" spc="10">
                <a:solidFill>
                  <a:srgbClr val="000000"/>
                </a:solidFill>
                <a:latin typeface="Arial"/>
                <a:cs typeface="Arial"/>
              </a:rPr>
              <a:t>cells</a:t>
            </a:r>
            <a:r>
              <a:rPr dirty="0" sz="2350" spc="1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dirty="0" sz="2850" spc="135">
                <a:solidFill>
                  <a:srgbClr val="000000"/>
                </a:solidFill>
                <a:latin typeface="Arial"/>
                <a:cs typeface="Arial"/>
              </a:rPr>
              <a:t>life </a:t>
            </a:r>
            <a:r>
              <a:rPr dirty="0" sz="2850" spc="100">
                <a:solidFill>
                  <a:srgbClr val="000000"/>
                </a:solidFill>
                <a:latin typeface="Arial"/>
                <a:cs typeface="Arial"/>
              </a:rPr>
              <a:t>cycles</a:t>
            </a:r>
            <a:r>
              <a:rPr dirty="0" sz="2350" spc="1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dirty="0" sz="2850" spc="295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dirty="0" sz="2850" spc="150">
                <a:solidFill>
                  <a:srgbClr val="000000"/>
                </a:solidFill>
                <a:latin typeface="Arial"/>
                <a:cs typeface="Arial"/>
              </a:rPr>
              <a:t>more</a:t>
            </a:r>
            <a:r>
              <a:rPr dirty="0" sz="2350" spc="150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dirty="0" sz="2850" spc="175">
                <a:solidFill>
                  <a:srgbClr val="000000"/>
                </a:solidFill>
                <a:latin typeface="Arial"/>
                <a:cs typeface="Arial"/>
              </a:rPr>
              <a:t>We  </a:t>
            </a:r>
            <a:r>
              <a:rPr dirty="0" sz="2850" spc="235">
                <a:solidFill>
                  <a:srgbClr val="000000"/>
                </a:solidFill>
                <a:latin typeface="Arial"/>
                <a:cs typeface="Arial"/>
              </a:rPr>
              <a:t>encourage </a:t>
            </a:r>
            <a:r>
              <a:rPr dirty="0" sz="2850" spc="40">
                <a:solidFill>
                  <a:srgbClr val="000000"/>
                </a:solidFill>
                <a:latin typeface="Arial"/>
                <a:cs typeface="Arial"/>
              </a:rPr>
              <a:t>kids </a:t>
            </a:r>
            <a:r>
              <a:rPr dirty="0" sz="2850" spc="36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dirty="0" sz="2850" spc="160">
                <a:solidFill>
                  <a:srgbClr val="000000"/>
                </a:solidFill>
                <a:latin typeface="Arial"/>
                <a:cs typeface="Arial"/>
              </a:rPr>
              <a:t>explore </a:t>
            </a:r>
            <a:r>
              <a:rPr dirty="0" sz="2850" spc="204">
                <a:solidFill>
                  <a:srgbClr val="000000"/>
                </a:solidFill>
                <a:latin typeface="Arial"/>
                <a:cs typeface="Arial"/>
              </a:rPr>
              <a:t>early </a:t>
            </a:r>
            <a:r>
              <a:rPr dirty="0" sz="2850" spc="135">
                <a:solidFill>
                  <a:srgbClr val="000000"/>
                </a:solidFill>
                <a:latin typeface="Arial"/>
                <a:cs typeface="Arial"/>
              </a:rPr>
              <a:t>science </a:t>
            </a:r>
            <a:r>
              <a:rPr dirty="0" sz="2850" spc="229">
                <a:solidFill>
                  <a:srgbClr val="000000"/>
                </a:solidFill>
                <a:latin typeface="Arial"/>
                <a:cs typeface="Arial"/>
              </a:rPr>
              <a:t>concepts </a:t>
            </a:r>
            <a:r>
              <a:rPr dirty="0" sz="2850" spc="295">
                <a:solidFill>
                  <a:srgbClr val="000000"/>
                </a:solidFill>
                <a:latin typeface="Arial"/>
                <a:cs typeface="Arial"/>
              </a:rPr>
              <a:t>and  </a:t>
            </a:r>
            <a:r>
              <a:rPr dirty="0" sz="2850" spc="200">
                <a:solidFill>
                  <a:srgbClr val="000000"/>
                </a:solidFill>
                <a:latin typeface="Arial"/>
                <a:cs typeface="Arial"/>
              </a:rPr>
              <a:t>reinforce</a:t>
            </a:r>
            <a:r>
              <a:rPr dirty="0" sz="285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50" spc="-85">
                <a:solidFill>
                  <a:srgbClr val="000000"/>
                </a:solidFill>
                <a:latin typeface="Arial"/>
                <a:cs typeface="Arial"/>
              </a:rPr>
              <a:t>skills</a:t>
            </a:r>
            <a:r>
              <a:rPr dirty="0" sz="2350" spc="-85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20"/>
              <a:t>Why </a:t>
            </a:r>
            <a:r>
              <a:rPr dirty="0" spc="-555"/>
              <a:t>is </a:t>
            </a:r>
            <a:r>
              <a:rPr dirty="0" spc="235"/>
              <a:t>Ed</a:t>
            </a:r>
            <a:r>
              <a:rPr dirty="0" sz="5750" spc="235">
                <a:latin typeface="Trebuchet MS"/>
                <a:cs typeface="Trebuchet MS"/>
              </a:rPr>
              <a:t>-</a:t>
            </a:r>
            <a:r>
              <a:rPr dirty="0" spc="235"/>
              <a:t>Joy</a:t>
            </a:r>
            <a:r>
              <a:rPr dirty="0" spc="-1689"/>
              <a:t> </a:t>
            </a:r>
            <a:r>
              <a:rPr dirty="0" spc="245"/>
              <a:t>Unique</a:t>
            </a:r>
            <a:r>
              <a:rPr dirty="0" sz="5750" spc="245">
                <a:latin typeface="Trebuchet MS"/>
                <a:cs typeface="Trebuchet MS"/>
              </a:rPr>
              <a:t>?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3448" y="2451088"/>
            <a:ext cx="16463010" cy="3693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300"/>
              </a:lnSpc>
              <a:spcBef>
                <a:spcPts val="95"/>
              </a:spcBef>
            </a:pPr>
            <a:r>
              <a:rPr dirty="0" sz="3450" spc="-85">
                <a:latin typeface="Noto Sans"/>
                <a:cs typeface="Noto Sans"/>
              </a:rPr>
              <a:t>The </a:t>
            </a:r>
            <a:r>
              <a:rPr dirty="0" sz="3450" spc="-80">
                <a:latin typeface="Noto Sans"/>
                <a:cs typeface="Noto Sans"/>
              </a:rPr>
              <a:t>app </a:t>
            </a:r>
            <a:r>
              <a:rPr dirty="0" sz="3450" spc="-85">
                <a:latin typeface="Noto Sans"/>
                <a:cs typeface="Noto Sans"/>
              </a:rPr>
              <a:t>not </a:t>
            </a:r>
            <a:r>
              <a:rPr dirty="0" sz="3450" spc="-110">
                <a:latin typeface="Noto Sans"/>
                <a:cs typeface="Noto Sans"/>
              </a:rPr>
              <a:t>only makes </a:t>
            </a:r>
            <a:r>
              <a:rPr dirty="0" sz="3450" spc="-80">
                <a:latin typeface="Noto Sans"/>
                <a:cs typeface="Noto Sans"/>
              </a:rPr>
              <a:t>the </a:t>
            </a:r>
            <a:r>
              <a:rPr dirty="0" sz="3450" spc="-75">
                <a:latin typeface="Noto Sans"/>
                <a:cs typeface="Noto Sans"/>
              </a:rPr>
              <a:t>student </a:t>
            </a:r>
            <a:r>
              <a:rPr dirty="0" sz="3450" spc="-80">
                <a:latin typeface="Noto Sans"/>
                <a:cs typeface="Noto Sans"/>
              </a:rPr>
              <a:t>understand </a:t>
            </a:r>
            <a:r>
              <a:rPr dirty="0" sz="3450" spc="-55">
                <a:latin typeface="Noto Sans"/>
                <a:cs typeface="Noto Sans"/>
              </a:rPr>
              <a:t>concepts </a:t>
            </a:r>
            <a:r>
              <a:rPr dirty="0" sz="3450" spc="-85">
                <a:latin typeface="Noto Sans"/>
                <a:cs typeface="Noto Sans"/>
              </a:rPr>
              <a:t>but </a:t>
            </a:r>
            <a:r>
              <a:rPr dirty="0" sz="3450" spc="-80">
                <a:latin typeface="Noto Sans"/>
                <a:cs typeface="Noto Sans"/>
              </a:rPr>
              <a:t>also </a:t>
            </a:r>
            <a:r>
              <a:rPr dirty="0" sz="3450" spc="-75">
                <a:latin typeface="Noto Sans"/>
                <a:cs typeface="Noto Sans"/>
              </a:rPr>
              <a:t>helps </a:t>
            </a:r>
            <a:r>
              <a:rPr dirty="0" sz="3450" spc="-105">
                <a:latin typeface="Noto Sans"/>
                <a:cs typeface="Noto Sans"/>
              </a:rPr>
              <a:t>them  </a:t>
            </a:r>
            <a:r>
              <a:rPr dirty="0" sz="3450" spc="-70">
                <a:latin typeface="Noto Sans"/>
                <a:cs typeface="Noto Sans"/>
              </a:rPr>
              <a:t>practice </a:t>
            </a:r>
            <a:r>
              <a:rPr dirty="0" sz="3450" spc="-100">
                <a:latin typeface="Noto Sans"/>
                <a:cs typeface="Noto Sans"/>
              </a:rPr>
              <a:t>it in </a:t>
            </a:r>
            <a:r>
              <a:rPr dirty="0" sz="3450" spc="-105">
                <a:latin typeface="Noto Sans"/>
                <a:cs typeface="Noto Sans"/>
              </a:rPr>
              <a:t>a </a:t>
            </a:r>
            <a:r>
              <a:rPr dirty="0" sz="3450" spc="-120">
                <a:latin typeface="Noto Sans"/>
                <a:cs typeface="Noto Sans"/>
              </a:rPr>
              <a:t>very </a:t>
            </a:r>
            <a:r>
              <a:rPr dirty="0" sz="3450" spc="-114">
                <a:latin typeface="Noto Sans"/>
                <a:cs typeface="Noto Sans"/>
              </a:rPr>
              <a:t>fun </a:t>
            </a:r>
            <a:r>
              <a:rPr dirty="0" sz="3450" spc="-150">
                <a:latin typeface="Noto Sans"/>
                <a:cs typeface="Noto Sans"/>
              </a:rPr>
              <a:t>way. </a:t>
            </a:r>
            <a:r>
              <a:rPr dirty="0" sz="3450" spc="-85">
                <a:latin typeface="Noto Sans"/>
                <a:cs typeface="Noto Sans"/>
              </a:rPr>
              <a:t>The </a:t>
            </a:r>
            <a:r>
              <a:rPr dirty="0" sz="3450" spc="-120">
                <a:latin typeface="Noto Sans"/>
                <a:cs typeface="Noto Sans"/>
              </a:rPr>
              <a:t>learning </a:t>
            </a:r>
            <a:r>
              <a:rPr dirty="0" sz="3450" spc="-55">
                <a:latin typeface="Noto Sans"/>
                <a:cs typeface="Noto Sans"/>
              </a:rPr>
              <a:t>process </a:t>
            </a:r>
            <a:r>
              <a:rPr dirty="0" sz="3450" spc="-75">
                <a:latin typeface="Noto Sans"/>
                <a:cs typeface="Noto Sans"/>
              </a:rPr>
              <a:t>is </a:t>
            </a:r>
            <a:r>
              <a:rPr dirty="0" sz="3450" spc="-100">
                <a:latin typeface="Noto Sans"/>
                <a:cs typeface="Noto Sans"/>
              </a:rPr>
              <a:t>made </a:t>
            </a:r>
            <a:r>
              <a:rPr dirty="0" sz="3450" spc="-95">
                <a:latin typeface="Noto Sans"/>
                <a:cs typeface="Noto Sans"/>
              </a:rPr>
              <a:t>enjoyable </a:t>
            </a:r>
            <a:r>
              <a:rPr dirty="0" sz="3450" spc="-120">
                <a:latin typeface="Noto Sans"/>
                <a:cs typeface="Noto Sans"/>
              </a:rPr>
              <a:t>by </a:t>
            </a:r>
            <a:r>
              <a:rPr dirty="0" sz="3450" spc="-110">
                <a:latin typeface="Noto Sans"/>
                <a:cs typeface="Noto Sans"/>
              </a:rPr>
              <a:t>teaching </a:t>
            </a:r>
            <a:r>
              <a:rPr dirty="0" sz="3450" spc="-80">
                <a:latin typeface="Noto Sans"/>
                <a:cs typeface="Noto Sans"/>
              </a:rPr>
              <a:t>the  </a:t>
            </a:r>
            <a:r>
              <a:rPr dirty="0" sz="3450" spc="-75">
                <a:latin typeface="Noto Sans"/>
                <a:cs typeface="Noto Sans"/>
              </a:rPr>
              <a:t>students </a:t>
            </a:r>
            <a:r>
              <a:rPr dirty="0" sz="3450" spc="-125">
                <a:latin typeface="Noto Sans"/>
                <a:cs typeface="Noto Sans"/>
              </a:rPr>
              <a:t>with </a:t>
            </a:r>
            <a:r>
              <a:rPr dirty="0" sz="3450" spc="-80">
                <a:latin typeface="Noto Sans"/>
                <a:cs typeface="Noto Sans"/>
              </a:rPr>
              <a:t>the help </a:t>
            </a:r>
            <a:r>
              <a:rPr dirty="0" sz="3450" spc="-110">
                <a:latin typeface="Noto Sans"/>
                <a:cs typeface="Noto Sans"/>
              </a:rPr>
              <a:t>of </a:t>
            </a:r>
            <a:r>
              <a:rPr dirty="0" sz="3450" spc="-75">
                <a:latin typeface="Noto Sans"/>
                <a:cs typeface="Noto Sans"/>
              </a:rPr>
              <a:t>cartoon characters. </a:t>
            </a:r>
            <a:r>
              <a:rPr dirty="0" sz="3450" spc="-105">
                <a:latin typeface="Noto Sans"/>
                <a:cs typeface="Noto Sans"/>
              </a:rPr>
              <a:t>Interactive </a:t>
            </a:r>
            <a:r>
              <a:rPr dirty="0" sz="3450" spc="-80">
                <a:latin typeface="Noto Sans"/>
                <a:cs typeface="Noto Sans"/>
              </a:rPr>
              <a:t>question </a:t>
            </a:r>
            <a:r>
              <a:rPr dirty="0" sz="3450" spc="-90">
                <a:latin typeface="Noto Sans"/>
                <a:cs typeface="Noto Sans"/>
              </a:rPr>
              <a:t>and </a:t>
            </a:r>
            <a:r>
              <a:rPr dirty="0" sz="3450" spc="-95">
                <a:latin typeface="Noto Sans"/>
                <a:cs typeface="Noto Sans"/>
              </a:rPr>
              <a:t>answers </a:t>
            </a:r>
            <a:r>
              <a:rPr dirty="0" sz="3450" spc="-80">
                <a:latin typeface="Noto Sans"/>
                <a:cs typeface="Noto Sans"/>
              </a:rPr>
              <a:t>are  also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90">
                <a:latin typeface="Noto Sans"/>
                <a:cs typeface="Noto Sans"/>
              </a:rPr>
              <a:t>asked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130">
                <a:latin typeface="Noto Sans"/>
                <a:cs typeface="Noto Sans"/>
              </a:rPr>
              <a:t>during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80">
                <a:latin typeface="Noto Sans"/>
                <a:cs typeface="Noto Sans"/>
              </a:rPr>
              <a:t>the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100">
                <a:latin typeface="Noto Sans"/>
                <a:cs typeface="Noto Sans"/>
              </a:rPr>
              <a:t>animated</a:t>
            </a:r>
            <a:r>
              <a:rPr dirty="0" sz="3450" spc="10">
                <a:latin typeface="Noto Sans"/>
                <a:cs typeface="Noto Sans"/>
              </a:rPr>
              <a:t> </a:t>
            </a:r>
            <a:r>
              <a:rPr dirty="0" sz="3450" spc="-85">
                <a:latin typeface="Noto Sans"/>
                <a:cs typeface="Noto Sans"/>
              </a:rPr>
              <a:t>videos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75">
                <a:latin typeface="Noto Sans"/>
                <a:cs typeface="Noto Sans"/>
              </a:rPr>
              <a:t>to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70">
                <a:latin typeface="Noto Sans"/>
                <a:cs typeface="Noto Sans"/>
              </a:rPr>
              <a:t>ensure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100">
                <a:latin typeface="Noto Sans"/>
                <a:cs typeface="Noto Sans"/>
              </a:rPr>
              <a:t>they</a:t>
            </a:r>
            <a:r>
              <a:rPr dirty="0" sz="3450" spc="10">
                <a:latin typeface="Noto Sans"/>
                <a:cs typeface="Noto Sans"/>
              </a:rPr>
              <a:t> </a:t>
            </a:r>
            <a:r>
              <a:rPr dirty="0" sz="3450" spc="-80">
                <a:latin typeface="Noto Sans"/>
                <a:cs typeface="Noto Sans"/>
              </a:rPr>
              <a:t>understand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80">
                <a:latin typeface="Noto Sans"/>
                <a:cs typeface="Noto Sans"/>
              </a:rPr>
              <a:t>the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60">
                <a:latin typeface="Noto Sans"/>
                <a:cs typeface="Noto Sans"/>
              </a:rPr>
              <a:t>concept</a:t>
            </a:r>
            <a:r>
              <a:rPr dirty="0" sz="3450" spc="5">
                <a:latin typeface="Noto Sans"/>
                <a:cs typeface="Noto Sans"/>
              </a:rPr>
              <a:t> </a:t>
            </a:r>
            <a:r>
              <a:rPr dirty="0" sz="3450" spc="-120">
                <a:latin typeface="Noto Sans"/>
                <a:cs typeface="Noto Sans"/>
              </a:rPr>
              <a:t>well.</a:t>
            </a:r>
            <a:endParaRPr sz="3450">
              <a:latin typeface="Noto Sans"/>
              <a:cs typeface="Noto Sans"/>
            </a:endParaRPr>
          </a:p>
          <a:p>
            <a:pPr algn="ctr" marL="367665" marR="360680">
              <a:lnSpc>
                <a:spcPts val="4810"/>
              </a:lnSpc>
              <a:spcBef>
                <a:spcPts val="275"/>
              </a:spcBef>
            </a:pPr>
            <a:r>
              <a:rPr dirty="0" sz="3450" spc="-85">
                <a:latin typeface="Noto Sans"/>
                <a:cs typeface="Noto Sans"/>
              </a:rPr>
              <a:t>The </a:t>
            </a:r>
            <a:r>
              <a:rPr dirty="0" sz="3450" spc="-140">
                <a:latin typeface="Noto Sans"/>
                <a:cs typeface="Noto Sans"/>
              </a:rPr>
              <a:t>games </a:t>
            </a:r>
            <a:r>
              <a:rPr dirty="0" sz="3450" spc="-70">
                <a:latin typeface="Noto Sans"/>
                <a:cs typeface="Noto Sans"/>
              </a:rPr>
              <a:t>too </a:t>
            </a:r>
            <a:r>
              <a:rPr dirty="0" sz="3450" spc="-80">
                <a:latin typeface="Noto Sans"/>
                <a:cs typeface="Noto Sans"/>
              </a:rPr>
              <a:t>are </a:t>
            </a:r>
            <a:r>
              <a:rPr dirty="0" sz="3450" spc="-105">
                <a:latin typeface="Noto Sans"/>
                <a:cs typeface="Noto Sans"/>
              </a:rPr>
              <a:t>unlike </a:t>
            </a:r>
            <a:r>
              <a:rPr dirty="0" sz="3450" spc="-125">
                <a:latin typeface="Noto Sans"/>
                <a:cs typeface="Noto Sans"/>
              </a:rPr>
              <a:t>any </a:t>
            </a:r>
            <a:r>
              <a:rPr dirty="0" sz="3450" spc="-75">
                <a:latin typeface="Noto Sans"/>
                <a:cs typeface="Noto Sans"/>
              </a:rPr>
              <a:t>other </a:t>
            </a:r>
            <a:r>
              <a:rPr dirty="0" sz="3450" spc="-85">
                <a:latin typeface="Noto Sans"/>
                <a:cs typeface="Noto Sans"/>
              </a:rPr>
              <a:t>educational </a:t>
            </a:r>
            <a:r>
              <a:rPr dirty="0" sz="3450" spc="-140">
                <a:latin typeface="Noto Sans"/>
                <a:cs typeface="Noto Sans"/>
              </a:rPr>
              <a:t>games </a:t>
            </a:r>
            <a:r>
              <a:rPr dirty="0" sz="3450" spc="-75">
                <a:latin typeface="Noto Sans"/>
                <a:cs typeface="Noto Sans"/>
              </a:rPr>
              <a:t>as </a:t>
            </a:r>
            <a:r>
              <a:rPr dirty="0" sz="3450" spc="-105">
                <a:latin typeface="Noto Sans"/>
                <a:cs typeface="Noto Sans"/>
              </a:rPr>
              <a:t>they </a:t>
            </a:r>
            <a:r>
              <a:rPr dirty="0" sz="3450" spc="-80">
                <a:latin typeface="Noto Sans"/>
                <a:cs typeface="Noto Sans"/>
              </a:rPr>
              <a:t>include </a:t>
            </a:r>
            <a:r>
              <a:rPr dirty="0" sz="3450" spc="-100">
                <a:latin typeface="Noto Sans"/>
                <a:cs typeface="Noto Sans"/>
              </a:rPr>
              <a:t>common  </a:t>
            </a:r>
            <a:r>
              <a:rPr dirty="0" sz="3450" spc="-140">
                <a:latin typeface="Noto Sans"/>
                <a:cs typeface="Noto Sans"/>
              </a:rPr>
              <a:t>games </a:t>
            </a:r>
            <a:r>
              <a:rPr dirty="0" sz="3450" spc="-65">
                <a:latin typeface="Noto Sans"/>
                <a:cs typeface="Noto Sans"/>
              </a:rPr>
              <a:t>such </a:t>
            </a:r>
            <a:r>
              <a:rPr dirty="0" sz="3450" spc="-75">
                <a:latin typeface="Noto Sans"/>
                <a:cs typeface="Noto Sans"/>
              </a:rPr>
              <a:t>as </a:t>
            </a:r>
            <a:r>
              <a:rPr dirty="0" sz="3450" spc="-70">
                <a:latin typeface="Noto Sans"/>
                <a:cs typeface="Noto Sans"/>
              </a:rPr>
              <a:t>car </a:t>
            </a:r>
            <a:r>
              <a:rPr dirty="0" sz="3450" spc="-130">
                <a:latin typeface="Noto Sans"/>
                <a:cs typeface="Noto Sans"/>
              </a:rPr>
              <a:t>racing, solving </a:t>
            </a:r>
            <a:r>
              <a:rPr dirty="0" sz="3450" spc="-100">
                <a:latin typeface="Noto Sans"/>
                <a:cs typeface="Noto Sans"/>
              </a:rPr>
              <a:t>mysteries, </a:t>
            </a:r>
            <a:r>
              <a:rPr dirty="0" sz="3450" spc="-125">
                <a:latin typeface="Noto Sans"/>
                <a:cs typeface="Noto Sans"/>
              </a:rPr>
              <a:t>matching </a:t>
            </a:r>
            <a:r>
              <a:rPr dirty="0" sz="3450" spc="-85">
                <a:latin typeface="Noto Sans"/>
                <a:cs typeface="Noto Sans"/>
              </a:rPr>
              <a:t>cards,</a:t>
            </a:r>
            <a:r>
              <a:rPr dirty="0" sz="3450" spc="20">
                <a:latin typeface="Noto Sans"/>
                <a:cs typeface="Noto Sans"/>
              </a:rPr>
              <a:t> </a:t>
            </a:r>
            <a:r>
              <a:rPr dirty="0" sz="3450" spc="-65">
                <a:latin typeface="Noto Sans"/>
                <a:cs typeface="Noto Sans"/>
              </a:rPr>
              <a:t>etc.</a:t>
            </a:r>
            <a:endParaRPr sz="34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21060000">
            <a:off x="3679492" y="1865985"/>
            <a:ext cx="8888853" cy="3638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00"/>
              </a:lnSpc>
            </a:pPr>
            <a:r>
              <a:rPr dirty="0" baseline="-1551" sz="42975" spc="-16117" b="1">
                <a:solidFill>
                  <a:srgbClr val="00C2CB"/>
                </a:solidFill>
                <a:latin typeface="Trebuchet MS"/>
                <a:cs typeface="Trebuchet MS"/>
              </a:rPr>
              <a:t>T</a:t>
            </a:r>
            <a:r>
              <a:rPr dirty="0" baseline="-1066" sz="42975" spc="-16117">
                <a:solidFill>
                  <a:srgbClr val="00C2CB"/>
                </a:solidFill>
                <a:latin typeface="Trebuchet MS"/>
                <a:cs typeface="Trebuchet MS"/>
              </a:rPr>
              <a:t>h</a:t>
            </a:r>
            <a:r>
              <a:rPr dirty="0" baseline="-3102" sz="42975" spc="-16117">
                <a:solidFill>
                  <a:srgbClr val="00C2CB"/>
                </a:solidFill>
                <a:latin typeface="Trebuchet MS"/>
                <a:cs typeface="Trebuchet MS"/>
              </a:rPr>
              <a:t>h</a:t>
            </a:r>
            <a:r>
              <a:rPr dirty="0" baseline="-5041" sz="42975" spc="-16117">
                <a:solidFill>
                  <a:srgbClr val="00C2CB"/>
                </a:solidFill>
                <a:latin typeface="Trebuchet MS"/>
                <a:cs typeface="Trebuchet MS"/>
              </a:rPr>
              <a:t>h</a:t>
            </a:r>
            <a:r>
              <a:rPr dirty="0" sz="28650" spc="-10745">
                <a:solidFill>
                  <a:srgbClr val="00C2CB"/>
                </a:solidFill>
                <a:latin typeface="Trebuchet MS"/>
                <a:cs typeface="Trebuchet MS"/>
              </a:rPr>
              <a:t>a</a:t>
            </a:r>
            <a:r>
              <a:rPr dirty="0" baseline="-2714" sz="42975" spc="-16117">
                <a:solidFill>
                  <a:srgbClr val="00C2CB"/>
                </a:solidFill>
                <a:latin typeface="Trebuchet MS"/>
                <a:cs typeface="Trebuchet MS"/>
              </a:rPr>
              <a:t>a</a:t>
            </a:r>
            <a:r>
              <a:rPr dirty="0" baseline="-4653" sz="42975" spc="-16117">
                <a:solidFill>
                  <a:srgbClr val="00C2CB"/>
                </a:solidFill>
                <a:latin typeface="Trebuchet MS"/>
                <a:cs typeface="Trebuchet MS"/>
              </a:rPr>
              <a:t>a</a:t>
            </a:r>
            <a:r>
              <a:rPr dirty="0" sz="28650" spc="-10745">
                <a:solidFill>
                  <a:srgbClr val="00C2CB"/>
                </a:solidFill>
                <a:latin typeface="Trebuchet MS"/>
                <a:cs typeface="Trebuchet MS"/>
              </a:rPr>
              <a:t>n</a:t>
            </a:r>
            <a:r>
              <a:rPr dirty="0" baseline="-2326" sz="42975" spc="-16117">
                <a:solidFill>
                  <a:srgbClr val="00C2CB"/>
                </a:solidFill>
                <a:latin typeface="Trebuchet MS"/>
                <a:cs typeface="Trebuchet MS"/>
              </a:rPr>
              <a:t>n</a:t>
            </a:r>
            <a:r>
              <a:rPr dirty="0" baseline="-4266" sz="42975" spc="-16117">
                <a:solidFill>
                  <a:srgbClr val="00C2CB"/>
                </a:solidFill>
                <a:latin typeface="Trebuchet MS"/>
                <a:cs typeface="Trebuchet MS"/>
              </a:rPr>
              <a:t>n</a:t>
            </a:r>
            <a:r>
              <a:rPr dirty="0" sz="28650" spc="-10745">
                <a:solidFill>
                  <a:srgbClr val="00C2CB"/>
                </a:solidFill>
                <a:latin typeface="Trebuchet MS"/>
                <a:cs typeface="Trebuchet MS"/>
              </a:rPr>
              <a:t>k</a:t>
            </a:r>
            <a:r>
              <a:rPr dirty="0" baseline="-1939" sz="42975" spc="-16117">
                <a:solidFill>
                  <a:srgbClr val="00C2CB"/>
                </a:solidFill>
                <a:latin typeface="Trebuchet MS"/>
                <a:cs typeface="Trebuchet MS"/>
              </a:rPr>
              <a:t>k</a:t>
            </a:r>
            <a:r>
              <a:rPr dirty="0" baseline="-3975" sz="42975" spc="-16117">
                <a:solidFill>
                  <a:srgbClr val="00C2CB"/>
                </a:solidFill>
                <a:latin typeface="Trebuchet MS"/>
                <a:cs typeface="Trebuchet MS"/>
              </a:rPr>
              <a:t>k</a:t>
            </a:r>
            <a:endParaRPr baseline="-3975" sz="42975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 rot="21120000">
            <a:off x="5537388" y="4518507"/>
            <a:ext cx="6456714" cy="327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890"/>
              </a:lnSpc>
            </a:pPr>
            <a:r>
              <a:rPr dirty="0" sz="25800" spc="-7740" b="1">
                <a:solidFill>
                  <a:srgbClr val="00C2CB"/>
                </a:solidFill>
                <a:latin typeface="Trebuchet MS"/>
                <a:cs typeface="Trebuchet MS"/>
              </a:rPr>
              <a:t>y</a:t>
            </a:r>
            <a:r>
              <a:rPr dirty="0" sz="25800" spc="-7740">
                <a:solidFill>
                  <a:srgbClr val="00C2CB"/>
                </a:solidFill>
                <a:latin typeface="Trebuchet MS"/>
                <a:cs typeface="Trebuchet MS"/>
              </a:rPr>
              <a:t>o</a:t>
            </a:r>
            <a:r>
              <a:rPr dirty="0" baseline="-2476" sz="38700" spc="-11610">
                <a:solidFill>
                  <a:srgbClr val="00C2CB"/>
                </a:solidFill>
                <a:latin typeface="Trebuchet MS"/>
                <a:cs typeface="Trebuchet MS"/>
              </a:rPr>
              <a:t>o</a:t>
            </a:r>
            <a:r>
              <a:rPr dirty="0" baseline="-4414" sz="38700" spc="-11610">
                <a:solidFill>
                  <a:srgbClr val="00C2CB"/>
                </a:solidFill>
                <a:latin typeface="Trebuchet MS"/>
                <a:cs typeface="Trebuchet MS"/>
              </a:rPr>
              <a:t>o</a:t>
            </a:r>
            <a:r>
              <a:rPr dirty="0" sz="25800" spc="-7740">
                <a:solidFill>
                  <a:srgbClr val="00C2CB"/>
                </a:solidFill>
                <a:latin typeface="Trebuchet MS"/>
                <a:cs typeface="Trebuchet MS"/>
              </a:rPr>
              <a:t>u</a:t>
            </a:r>
            <a:r>
              <a:rPr dirty="0" baseline="-2260" sz="38700" spc="-11610">
                <a:solidFill>
                  <a:srgbClr val="00C2CB"/>
                </a:solidFill>
                <a:latin typeface="Trebuchet MS"/>
                <a:cs typeface="Trebuchet MS"/>
              </a:rPr>
              <a:t>u</a:t>
            </a:r>
            <a:r>
              <a:rPr dirty="0" baseline="-4198" sz="38700" spc="-11610">
                <a:solidFill>
                  <a:srgbClr val="00C2CB"/>
                </a:solidFill>
                <a:latin typeface="Trebuchet MS"/>
                <a:cs typeface="Trebuchet MS"/>
              </a:rPr>
              <a:t>u</a:t>
            </a:r>
            <a:r>
              <a:rPr dirty="0" sz="20000" spc="-7740">
                <a:solidFill>
                  <a:srgbClr val="00C2CB"/>
                </a:solidFill>
                <a:latin typeface="Verdana"/>
                <a:cs typeface="Verdana"/>
              </a:rPr>
              <a:t>!</a:t>
            </a:r>
            <a:r>
              <a:rPr dirty="0" baseline="-2500" sz="30000" spc="-11610">
                <a:solidFill>
                  <a:srgbClr val="00C2CB"/>
                </a:solidFill>
                <a:latin typeface="Verdana"/>
                <a:cs typeface="Verdana"/>
              </a:rPr>
              <a:t>!</a:t>
            </a:r>
            <a:r>
              <a:rPr dirty="0" baseline="-5138" sz="30000" spc="-11610">
                <a:solidFill>
                  <a:srgbClr val="00C2CB"/>
                </a:solidFill>
                <a:latin typeface="Verdana"/>
                <a:cs typeface="Verdana"/>
              </a:rPr>
              <a:t>!</a:t>
            </a:r>
            <a:endParaRPr baseline="-5138" sz="30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24058" y="5136550"/>
            <a:ext cx="4886401" cy="506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7F1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8572" y="1915466"/>
            <a:ext cx="5295899" cy="529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48842" y="826835"/>
            <a:ext cx="6716395" cy="2491105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715"/>
              </a:spcBef>
            </a:pPr>
            <a:r>
              <a:rPr dirty="0" sz="8200" spc="470">
                <a:latin typeface="Arial"/>
                <a:cs typeface="Arial"/>
              </a:rPr>
              <a:t>Today</a:t>
            </a:r>
            <a:r>
              <a:rPr dirty="0" sz="6800" spc="470">
                <a:latin typeface="Arial"/>
                <a:cs typeface="Arial"/>
              </a:rPr>
              <a:t>'</a:t>
            </a:r>
            <a:r>
              <a:rPr dirty="0" sz="8200" spc="470">
                <a:latin typeface="Arial"/>
                <a:cs typeface="Arial"/>
              </a:rPr>
              <a:t>s  </a:t>
            </a:r>
            <a:r>
              <a:rPr dirty="0" sz="8200" spc="-110">
                <a:latin typeface="Arial"/>
                <a:cs typeface="Arial"/>
              </a:rPr>
              <a:t>P</a:t>
            </a:r>
            <a:r>
              <a:rPr dirty="0" sz="8200" spc="365">
                <a:latin typeface="Arial"/>
                <a:cs typeface="Arial"/>
              </a:rPr>
              <a:t>r</a:t>
            </a:r>
            <a:r>
              <a:rPr dirty="0" sz="8200" spc="695">
                <a:latin typeface="Arial"/>
                <a:cs typeface="Arial"/>
              </a:rPr>
              <a:t>e</a:t>
            </a:r>
            <a:r>
              <a:rPr dirty="0" sz="8200" spc="-290">
                <a:latin typeface="Arial"/>
                <a:cs typeface="Arial"/>
              </a:rPr>
              <a:t>s</a:t>
            </a:r>
            <a:r>
              <a:rPr dirty="0" sz="8200" spc="695">
                <a:latin typeface="Arial"/>
                <a:cs typeface="Arial"/>
              </a:rPr>
              <a:t>e</a:t>
            </a:r>
            <a:r>
              <a:rPr dirty="0" sz="8200" spc="600">
                <a:latin typeface="Arial"/>
                <a:cs typeface="Arial"/>
              </a:rPr>
              <a:t>n</a:t>
            </a:r>
            <a:r>
              <a:rPr dirty="0" sz="8200" spc="1330">
                <a:latin typeface="Arial"/>
                <a:cs typeface="Arial"/>
              </a:rPr>
              <a:t>t</a:t>
            </a:r>
            <a:r>
              <a:rPr dirty="0" sz="8200" spc="944">
                <a:latin typeface="Arial"/>
                <a:cs typeface="Arial"/>
              </a:rPr>
              <a:t>a</a:t>
            </a:r>
            <a:r>
              <a:rPr dirty="0" sz="8200" spc="1330">
                <a:latin typeface="Arial"/>
                <a:cs typeface="Arial"/>
              </a:rPr>
              <a:t>t</a:t>
            </a:r>
            <a:r>
              <a:rPr dirty="0" sz="8200" spc="-300">
                <a:latin typeface="Arial"/>
                <a:cs typeface="Arial"/>
              </a:rPr>
              <a:t>i</a:t>
            </a:r>
            <a:r>
              <a:rPr dirty="0" sz="8200" spc="695">
                <a:latin typeface="Arial"/>
                <a:cs typeface="Arial"/>
              </a:rPr>
              <a:t>o</a:t>
            </a:r>
            <a:r>
              <a:rPr dirty="0" sz="8200" spc="605">
                <a:latin typeface="Arial"/>
                <a:cs typeface="Arial"/>
              </a:rPr>
              <a:t>n</a:t>
            </a:r>
            <a:endParaRPr sz="8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8842" y="3990085"/>
            <a:ext cx="4820285" cy="24257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4200" spc="-290">
                <a:solidFill>
                  <a:srgbClr val="262626"/>
                </a:solidFill>
                <a:latin typeface="Noto Sans"/>
                <a:cs typeface="Noto Sans"/>
              </a:rPr>
              <a:t>-</a:t>
            </a:r>
            <a:r>
              <a:rPr dirty="0" sz="4650" spc="-290">
                <a:solidFill>
                  <a:srgbClr val="262626"/>
                </a:solidFill>
                <a:latin typeface="Arial"/>
                <a:cs typeface="Arial"/>
              </a:rPr>
              <a:t>Annanya</a:t>
            </a:r>
            <a:r>
              <a:rPr dirty="0" sz="4650" spc="-6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4650" spc="-345">
                <a:solidFill>
                  <a:srgbClr val="262626"/>
                </a:solidFill>
                <a:latin typeface="Arial"/>
                <a:cs typeface="Arial"/>
              </a:rPr>
              <a:t>Chaturvedi</a:t>
            </a: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4200" spc="-260">
                <a:solidFill>
                  <a:srgbClr val="262626"/>
                </a:solidFill>
                <a:latin typeface="Noto Sans"/>
                <a:cs typeface="Noto Sans"/>
              </a:rPr>
              <a:t>-</a:t>
            </a:r>
            <a:r>
              <a:rPr dirty="0" sz="4650" spc="-260">
                <a:solidFill>
                  <a:srgbClr val="262626"/>
                </a:solidFill>
                <a:latin typeface="Arial"/>
                <a:cs typeface="Arial"/>
              </a:rPr>
              <a:t>Faith</a:t>
            </a:r>
            <a:r>
              <a:rPr dirty="0" sz="4650" spc="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4650" spc="-210">
                <a:solidFill>
                  <a:srgbClr val="262626"/>
                </a:solidFill>
                <a:latin typeface="Arial"/>
                <a:cs typeface="Arial"/>
              </a:rPr>
              <a:t>Bijoy</a:t>
            </a: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4200" spc="-310">
                <a:solidFill>
                  <a:srgbClr val="262626"/>
                </a:solidFill>
                <a:latin typeface="Noto Sans"/>
                <a:cs typeface="Noto Sans"/>
              </a:rPr>
              <a:t>-</a:t>
            </a:r>
            <a:r>
              <a:rPr dirty="0" sz="4650" spc="-310">
                <a:solidFill>
                  <a:srgbClr val="262626"/>
                </a:solidFill>
                <a:latin typeface="Arial"/>
                <a:cs typeface="Arial"/>
              </a:rPr>
              <a:t>Shaswati</a:t>
            </a:r>
            <a:r>
              <a:rPr dirty="0" sz="4650" spc="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4650" spc="-325">
                <a:solidFill>
                  <a:srgbClr val="262626"/>
                </a:solidFill>
                <a:latin typeface="Arial"/>
                <a:cs typeface="Arial"/>
              </a:rPr>
              <a:t>Mohanty</a:t>
            </a:r>
            <a:endParaRPr sz="4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7F1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00" y="2260091"/>
            <a:ext cx="7181850" cy="7145020"/>
            <a:chOff x="1028700" y="2260091"/>
            <a:chExt cx="7181850" cy="7145020"/>
          </a:xfrm>
        </p:grpSpPr>
        <p:sp>
          <p:nvSpPr>
            <p:cNvPr id="4" name="object 4"/>
            <p:cNvSpPr/>
            <p:nvPr/>
          </p:nvSpPr>
          <p:spPr>
            <a:xfrm>
              <a:off x="1487238" y="2699500"/>
              <a:ext cx="6715127" cy="6705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2260091"/>
              <a:ext cx="7181849" cy="59721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81917" y="826835"/>
            <a:ext cx="5457825" cy="2491105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715"/>
              </a:spcBef>
            </a:pPr>
            <a:r>
              <a:rPr dirty="0" sz="8200" spc="425">
                <a:latin typeface="Arial"/>
                <a:cs typeface="Arial"/>
              </a:rPr>
              <a:t>The </a:t>
            </a:r>
            <a:r>
              <a:rPr dirty="0" sz="8200" spc="459">
                <a:latin typeface="Arial"/>
                <a:cs typeface="Arial"/>
              </a:rPr>
              <a:t>Joy</a:t>
            </a:r>
            <a:r>
              <a:rPr dirty="0" sz="8200" spc="-760">
                <a:latin typeface="Arial"/>
                <a:cs typeface="Arial"/>
              </a:rPr>
              <a:t> </a:t>
            </a:r>
            <a:r>
              <a:rPr dirty="0" sz="8200" spc="1019">
                <a:latin typeface="Arial"/>
                <a:cs typeface="Arial"/>
              </a:rPr>
              <a:t>of  </a:t>
            </a:r>
            <a:r>
              <a:rPr dirty="0" sz="8200" spc="425">
                <a:latin typeface="Arial"/>
                <a:cs typeface="Arial"/>
              </a:rPr>
              <a:t>learning</a:t>
            </a:r>
            <a:endParaRPr sz="8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1917" y="4260641"/>
            <a:ext cx="3558540" cy="3302635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3200" spc="1175">
                <a:solidFill>
                  <a:srgbClr val="262626"/>
                </a:solidFill>
                <a:latin typeface="Arial"/>
                <a:cs typeface="Arial"/>
              </a:rPr>
              <a:t>Learn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20600"/>
              </a:lnSpc>
              <a:spcBef>
                <a:spcPts val="280"/>
              </a:spcBef>
            </a:pP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Ed </a:t>
            </a:r>
            <a:r>
              <a:rPr dirty="0" sz="2850" spc="165">
                <a:solidFill>
                  <a:srgbClr val="262626"/>
                </a:solidFill>
                <a:latin typeface="Arial"/>
                <a:cs typeface="Arial"/>
              </a:rPr>
              <a:t>Joy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makes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 </a:t>
            </a:r>
            <a:r>
              <a:rPr dirty="0" sz="2850" spc="140">
                <a:solidFill>
                  <a:srgbClr val="262626"/>
                </a:solidFill>
                <a:latin typeface="Arial"/>
                <a:cs typeface="Arial"/>
              </a:rPr>
              <a:t>process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of </a:t>
            </a:r>
            <a:r>
              <a:rPr dirty="0" sz="2850" spc="155">
                <a:solidFill>
                  <a:srgbClr val="262626"/>
                </a:solidFill>
                <a:latin typeface="Arial"/>
                <a:cs typeface="Arial"/>
              </a:rPr>
              <a:t>learning 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fun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with</a:t>
            </a:r>
            <a:r>
              <a:rPr dirty="0" sz="2850" spc="-4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animations 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interactive  </a:t>
            </a:r>
            <a:r>
              <a:rPr dirty="0" sz="2850" spc="100">
                <a:solidFill>
                  <a:srgbClr val="262626"/>
                </a:solidFill>
                <a:latin typeface="Arial"/>
                <a:cs typeface="Arial"/>
              </a:rPr>
              <a:t>quizzes</a:t>
            </a:r>
            <a:r>
              <a:rPr dirty="0" sz="2350" spc="100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21334" y="4200345"/>
            <a:ext cx="3625850" cy="3941445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  <a:tabLst>
                <a:tab pos="1621155" algn="l"/>
              </a:tabLst>
            </a:pPr>
            <a:r>
              <a:rPr dirty="0" sz="3200" spc="1165">
                <a:solidFill>
                  <a:srgbClr val="262626"/>
                </a:solidFill>
                <a:latin typeface="Arial"/>
                <a:cs typeface="Arial"/>
              </a:rPr>
              <a:t>Quiz	</a:t>
            </a:r>
            <a:r>
              <a:rPr dirty="0" sz="3200" spc="1300">
                <a:solidFill>
                  <a:srgbClr val="262626"/>
                </a:solidFill>
                <a:latin typeface="Arial"/>
                <a:cs typeface="Arial"/>
              </a:rPr>
              <a:t>time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20600"/>
              </a:lnSpc>
              <a:spcBef>
                <a:spcPts val="710"/>
              </a:spcBef>
            </a:pP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Ed </a:t>
            </a:r>
            <a:r>
              <a:rPr dirty="0" sz="2850" spc="165">
                <a:solidFill>
                  <a:srgbClr val="262626"/>
                </a:solidFill>
                <a:latin typeface="Arial"/>
                <a:cs typeface="Arial"/>
              </a:rPr>
              <a:t>Joy</a:t>
            </a:r>
            <a:r>
              <a:rPr dirty="0" sz="2850" spc="-229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95">
                <a:solidFill>
                  <a:srgbClr val="262626"/>
                </a:solidFill>
                <a:latin typeface="Arial"/>
                <a:cs typeface="Arial"/>
              </a:rPr>
              <a:t>incorporates  </a:t>
            </a:r>
            <a:r>
              <a:rPr dirty="0" sz="2850" spc="204">
                <a:solidFill>
                  <a:srgbClr val="262626"/>
                </a:solidFill>
                <a:latin typeface="Arial"/>
                <a:cs typeface="Arial"/>
              </a:rPr>
              <a:t>games</a:t>
            </a:r>
            <a:r>
              <a:rPr dirty="0" sz="2850" spc="-6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75">
                <a:solidFill>
                  <a:srgbClr val="262626"/>
                </a:solidFill>
                <a:latin typeface="Arial"/>
                <a:cs typeface="Arial"/>
              </a:rPr>
              <a:t>that</a:t>
            </a:r>
            <a:r>
              <a:rPr dirty="0" sz="2850" spc="-5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40">
                <a:solidFill>
                  <a:srgbClr val="262626"/>
                </a:solidFill>
                <a:latin typeface="Arial"/>
                <a:cs typeface="Arial"/>
              </a:rPr>
              <a:t>are</a:t>
            </a:r>
            <a:r>
              <a:rPr dirty="0" sz="2850" spc="-5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not 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only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fun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but </a:t>
            </a:r>
            <a:r>
              <a:rPr dirty="0" sz="2850" spc="125">
                <a:solidFill>
                  <a:srgbClr val="262626"/>
                </a:solidFill>
                <a:latin typeface="Arial"/>
                <a:cs typeface="Arial"/>
              </a:rPr>
              <a:t>helps 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to </a:t>
            </a:r>
            <a:r>
              <a:rPr dirty="0" sz="2850" spc="70">
                <a:solidFill>
                  <a:srgbClr val="262626"/>
                </a:solidFill>
                <a:latin typeface="Arial"/>
                <a:cs typeface="Arial"/>
              </a:rPr>
              <a:t>revise </a:t>
            </a:r>
            <a:r>
              <a:rPr dirty="0" sz="2850" spc="229">
                <a:solidFill>
                  <a:srgbClr val="262626"/>
                </a:solidFill>
                <a:latin typeface="Arial"/>
                <a:cs typeface="Arial"/>
              </a:rPr>
              <a:t>concepts 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improve </a:t>
            </a:r>
            <a:r>
              <a:rPr dirty="0" sz="2850" spc="195">
                <a:solidFill>
                  <a:srgbClr val="262626"/>
                </a:solidFill>
                <a:latin typeface="Arial"/>
                <a:cs typeface="Arial"/>
              </a:rPr>
              <a:t>their  </a:t>
            </a:r>
            <a:r>
              <a:rPr dirty="0" sz="2850" spc="145">
                <a:solidFill>
                  <a:srgbClr val="262626"/>
                </a:solidFill>
                <a:latin typeface="Arial"/>
                <a:cs typeface="Arial"/>
              </a:rPr>
              <a:t>knowledge</a:t>
            </a:r>
            <a:r>
              <a:rPr dirty="0" sz="2350" spc="145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73692" cy="10286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913" y="1507816"/>
            <a:ext cx="6525259" cy="1281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200" spc="630">
                <a:latin typeface="Arial"/>
                <a:cs typeface="Arial"/>
              </a:rPr>
              <a:t>Why</a:t>
            </a:r>
            <a:r>
              <a:rPr dirty="0" sz="8200" spc="-185">
                <a:latin typeface="Arial"/>
                <a:cs typeface="Arial"/>
              </a:rPr>
              <a:t> </a:t>
            </a:r>
            <a:r>
              <a:rPr dirty="0" sz="8200" spc="260">
                <a:latin typeface="Arial"/>
                <a:cs typeface="Arial"/>
              </a:rPr>
              <a:t>Ed</a:t>
            </a:r>
            <a:r>
              <a:rPr dirty="0" sz="6800" spc="260">
                <a:latin typeface="Arial"/>
                <a:cs typeface="Arial"/>
              </a:rPr>
              <a:t>-</a:t>
            </a:r>
            <a:r>
              <a:rPr dirty="0" sz="8200" spc="260">
                <a:latin typeface="Arial"/>
                <a:cs typeface="Arial"/>
              </a:rPr>
              <a:t>Joy</a:t>
            </a:r>
            <a:r>
              <a:rPr dirty="0" sz="6800" spc="260">
                <a:latin typeface="Arial"/>
                <a:cs typeface="Arial"/>
              </a:rPr>
              <a:t>?</a:t>
            </a:r>
            <a:endParaRPr sz="6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8881" y="3234170"/>
            <a:ext cx="8392795" cy="398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95"/>
              </a:spcBef>
            </a:pPr>
            <a:r>
              <a:rPr dirty="0" sz="2850" spc="185">
                <a:solidFill>
                  <a:srgbClr val="20201F"/>
                </a:solidFill>
                <a:latin typeface="Arial"/>
                <a:cs typeface="Arial"/>
              </a:rPr>
              <a:t>Through </a:t>
            </a:r>
            <a:r>
              <a:rPr dirty="0" sz="2850" spc="85">
                <a:solidFill>
                  <a:srgbClr val="20201F"/>
                </a:solidFill>
                <a:latin typeface="Arial"/>
                <a:cs typeface="Arial"/>
              </a:rPr>
              <a:t>Ed</a:t>
            </a:r>
            <a:r>
              <a:rPr dirty="0" sz="2350" spc="85">
                <a:solidFill>
                  <a:srgbClr val="20201F"/>
                </a:solidFill>
                <a:latin typeface="Arial"/>
                <a:cs typeface="Arial"/>
              </a:rPr>
              <a:t>-</a:t>
            </a:r>
            <a:r>
              <a:rPr dirty="0" sz="2850" spc="85">
                <a:solidFill>
                  <a:srgbClr val="20201F"/>
                </a:solidFill>
                <a:latin typeface="Arial"/>
                <a:cs typeface="Arial"/>
              </a:rPr>
              <a:t>Joy</a:t>
            </a:r>
            <a:r>
              <a:rPr dirty="0" sz="2350" spc="85">
                <a:solidFill>
                  <a:srgbClr val="20201F"/>
                </a:solidFill>
                <a:latin typeface="Arial"/>
                <a:cs typeface="Arial"/>
              </a:rPr>
              <a:t>, </a:t>
            </a:r>
            <a:r>
              <a:rPr dirty="0" sz="2850" spc="220">
                <a:solidFill>
                  <a:srgbClr val="20201F"/>
                </a:solidFill>
                <a:latin typeface="Arial"/>
                <a:cs typeface="Arial"/>
              </a:rPr>
              <a:t>students </a:t>
            </a:r>
            <a:r>
              <a:rPr dirty="0" sz="2850" spc="254">
                <a:solidFill>
                  <a:srgbClr val="20201F"/>
                </a:solidFill>
                <a:latin typeface="Arial"/>
                <a:cs typeface="Arial"/>
              </a:rPr>
              <a:t>can </a:t>
            </a:r>
            <a:r>
              <a:rPr dirty="0" sz="2850" spc="310">
                <a:solidFill>
                  <a:srgbClr val="20201F"/>
                </a:solidFill>
                <a:latin typeface="Arial"/>
                <a:cs typeface="Arial"/>
              </a:rPr>
              <a:t>not </a:t>
            </a:r>
            <a:r>
              <a:rPr dirty="0" sz="2850" spc="190">
                <a:solidFill>
                  <a:srgbClr val="20201F"/>
                </a:solidFill>
                <a:latin typeface="Arial"/>
                <a:cs typeface="Arial"/>
              </a:rPr>
              <a:t>only </a:t>
            </a:r>
            <a:r>
              <a:rPr dirty="0" sz="2850" spc="170">
                <a:solidFill>
                  <a:srgbClr val="20201F"/>
                </a:solidFill>
                <a:latin typeface="Arial"/>
                <a:cs typeface="Arial"/>
              </a:rPr>
              <a:t>learn  </a:t>
            </a:r>
            <a:r>
              <a:rPr dirty="0" sz="2850" spc="229">
                <a:solidFill>
                  <a:srgbClr val="20201F"/>
                </a:solidFill>
                <a:latin typeface="Arial"/>
                <a:cs typeface="Arial"/>
              </a:rPr>
              <a:t>concepts </a:t>
            </a:r>
            <a:r>
              <a:rPr dirty="0" sz="2850" spc="340">
                <a:solidFill>
                  <a:srgbClr val="20201F"/>
                </a:solidFill>
                <a:latin typeface="Arial"/>
                <a:cs typeface="Arial"/>
              </a:rPr>
              <a:t>but </a:t>
            </a:r>
            <a:r>
              <a:rPr dirty="0" sz="2850" spc="105">
                <a:solidFill>
                  <a:srgbClr val="20201F"/>
                </a:solidFill>
                <a:latin typeface="Arial"/>
                <a:cs typeface="Arial"/>
              </a:rPr>
              <a:t>also </a:t>
            </a:r>
            <a:r>
              <a:rPr dirty="0" sz="2850" spc="70">
                <a:solidFill>
                  <a:srgbClr val="20201F"/>
                </a:solidFill>
                <a:latin typeface="Arial"/>
                <a:cs typeface="Arial"/>
              </a:rPr>
              <a:t>revise </a:t>
            </a:r>
            <a:r>
              <a:rPr dirty="0" sz="2850" spc="305">
                <a:solidFill>
                  <a:srgbClr val="20201F"/>
                </a:solidFill>
                <a:latin typeface="Arial"/>
                <a:cs typeface="Arial"/>
              </a:rPr>
              <a:t>them </a:t>
            </a:r>
            <a:r>
              <a:rPr dirty="0" sz="2850" spc="250">
                <a:solidFill>
                  <a:srgbClr val="20201F"/>
                </a:solidFill>
                <a:latin typeface="Arial"/>
                <a:cs typeface="Arial"/>
              </a:rPr>
              <a:t>through </a:t>
            </a:r>
            <a:r>
              <a:rPr dirty="0" sz="2850" spc="300">
                <a:solidFill>
                  <a:srgbClr val="20201F"/>
                </a:solidFill>
                <a:latin typeface="Arial"/>
                <a:cs typeface="Arial"/>
              </a:rPr>
              <a:t>fun  </a:t>
            </a:r>
            <a:r>
              <a:rPr dirty="0" sz="2850" spc="145">
                <a:solidFill>
                  <a:srgbClr val="20201F"/>
                </a:solidFill>
                <a:latin typeface="Arial"/>
                <a:cs typeface="Arial"/>
              </a:rPr>
              <a:t>games</a:t>
            </a:r>
            <a:r>
              <a:rPr dirty="0" sz="2350" spc="145">
                <a:solidFill>
                  <a:srgbClr val="20201F"/>
                </a:solidFill>
                <a:latin typeface="Arial"/>
                <a:cs typeface="Arial"/>
              </a:rPr>
              <a:t>. </a:t>
            </a:r>
            <a:r>
              <a:rPr dirty="0" sz="2850" spc="125">
                <a:solidFill>
                  <a:srgbClr val="20201F"/>
                </a:solidFill>
                <a:latin typeface="Arial"/>
                <a:cs typeface="Arial"/>
              </a:rPr>
              <a:t>Ed</a:t>
            </a:r>
            <a:r>
              <a:rPr dirty="0" sz="2350" spc="125">
                <a:solidFill>
                  <a:srgbClr val="20201F"/>
                </a:solidFill>
                <a:latin typeface="Arial"/>
                <a:cs typeface="Arial"/>
              </a:rPr>
              <a:t>-</a:t>
            </a:r>
            <a:r>
              <a:rPr dirty="0" sz="2850" spc="125">
                <a:solidFill>
                  <a:srgbClr val="20201F"/>
                </a:solidFill>
                <a:latin typeface="Arial"/>
                <a:cs typeface="Arial"/>
              </a:rPr>
              <a:t>Joy </a:t>
            </a:r>
            <a:r>
              <a:rPr dirty="0" sz="2850" spc="225">
                <a:solidFill>
                  <a:srgbClr val="20201F"/>
                </a:solidFill>
                <a:latin typeface="Arial"/>
                <a:cs typeface="Arial"/>
              </a:rPr>
              <a:t>might </a:t>
            </a:r>
            <a:r>
              <a:rPr dirty="0" sz="2850" spc="260">
                <a:solidFill>
                  <a:srgbClr val="20201F"/>
                </a:solidFill>
                <a:latin typeface="Arial"/>
                <a:cs typeface="Arial"/>
              </a:rPr>
              <a:t>become </a:t>
            </a:r>
            <a:r>
              <a:rPr dirty="0" sz="2850" spc="310">
                <a:solidFill>
                  <a:srgbClr val="20201F"/>
                </a:solidFill>
                <a:latin typeface="Arial"/>
                <a:cs typeface="Arial"/>
              </a:rPr>
              <a:t>the </a:t>
            </a:r>
            <a:r>
              <a:rPr dirty="0" sz="2850" spc="210">
                <a:solidFill>
                  <a:srgbClr val="20201F"/>
                </a:solidFill>
                <a:latin typeface="Arial"/>
                <a:cs typeface="Arial"/>
              </a:rPr>
              <a:t>medium  </a:t>
            </a:r>
            <a:r>
              <a:rPr dirty="0" sz="2850" spc="250">
                <a:solidFill>
                  <a:srgbClr val="20201F"/>
                </a:solidFill>
                <a:latin typeface="Arial"/>
                <a:cs typeface="Arial"/>
              </a:rPr>
              <a:t>through </a:t>
            </a:r>
            <a:r>
              <a:rPr dirty="0" sz="2850" spc="130">
                <a:solidFill>
                  <a:srgbClr val="20201F"/>
                </a:solidFill>
                <a:latin typeface="Arial"/>
                <a:cs typeface="Arial"/>
              </a:rPr>
              <a:t>which </a:t>
            </a:r>
            <a:r>
              <a:rPr dirty="0" sz="2850" spc="40">
                <a:solidFill>
                  <a:srgbClr val="20201F"/>
                </a:solidFill>
                <a:latin typeface="Arial"/>
                <a:cs typeface="Arial"/>
              </a:rPr>
              <a:t>kids </a:t>
            </a:r>
            <a:r>
              <a:rPr dirty="0" sz="2850" spc="220">
                <a:solidFill>
                  <a:srgbClr val="20201F"/>
                </a:solidFill>
                <a:latin typeface="Arial"/>
                <a:cs typeface="Arial"/>
              </a:rPr>
              <a:t>these </a:t>
            </a:r>
            <a:r>
              <a:rPr dirty="0" sz="2850" spc="240">
                <a:solidFill>
                  <a:srgbClr val="20201F"/>
                </a:solidFill>
                <a:latin typeface="Arial"/>
                <a:cs typeface="Arial"/>
              </a:rPr>
              <a:t>days </a:t>
            </a:r>
            <a:r>
              <a:rPr dirty="0" sz="2850" spc="225">
                <a:solidFill>
                  <a:srgbClr val="20201F"/>
                </a:solidFill>
                <a:latin typeface="Arial"/>
                <a:cs typeface="Arial"/>
              </a:rPr>
              <a:t>might </a:t>
            </a:r>
            <a:r>
              <a:rPr dirty="0" sz="2850" spc="229">
                <a:solidFill>
                  <a:srgbClr val="20201F"/>
                </a:solidFill>
                <a:latin typeface="Arial"/>
                <a:cs typeface="Arial"/>
              </a:rPr>
              <a:t>find </a:t>
            </a:r>
            <a:r>
              <a:rPr dirty="0" sz="2850" spc="280">
                <a:solidFill>
                  <a:srgbClr val="20201F"/>
                </a:solidFill>
                <a:latin typeface="Arial"/>
                <a:cs typeface="Arial"/>
              </a:rPr>
              <a:t>an  </a:t>
            </a:r>
            <a:r>
              <a:rPr dirty="0" sz="2850" spc="200">
                <a:solidFill>
                  <a:srgbClr val="20201F"/>
                </a:solidFill>
                <a:latin typeface="Arial"/>
                <a:cs typeface="Arial"/>
              </a:rPr>
              <a:t>interest </a:t>
            </a:r>
            <a:r>
              <a:rPr dirty="0" sz="2850" spc="60">
                <a:solidFill>
                  <a:srgbClr val="20201F"/>
                </a:solidFill>
                <a:latin typeface="Arial"/>
                <a:cs typeface="Arial"/>
              </a:rPr>
              <a:t>in </a:t>
            </a:r>
            <a:r>
              <a:rPr dirty="0" sz="2850" spc="100">
                <a:solidFill>
                  <a:srgbClr val="20201F"/>
                </a:solidFill>
                <a:latin typeface="Arial"/>
                <a:cs typeface="Arial"/>
              </a:rPr>
              <a:t>studies</a:t>
            </a:r>
            <a:r>
              <a:rPr dirty="0" sz="2350" spc="100">
                <a:solidFill>
                  <a:srgbClr val="20201F"/>
                </a:solidFill>
                <a:latin typeface="Arial"/>
                <a:cs typeface="Arial"/>
              </a:rPr>
              <a:t>. </a:t>
            </a:r>
            <a:r>
              <a:rPr dirty="0" sz="2850" spc="114">
                <a:solidFill>
                  <a:srgbClr val="20201F"/>
                </a:solidFill>
                <a:latin typeface="Arial"/>
                <a:cs typeface="Arial"/>
              </a:rPr>
              <a:t>Clearing </a:t>
            </a:r>
            <a:r>
              <a:rPr dirty="0" sz="2850" spc="10">
                <a:solidFill>
                  <a:srgbClr val="20201F"/>
                </a:solidFill>
                <a:latin typeface="Arial"/>
                <a:cs typeface="Arial"/>
              </a:rPr>
              <a:t>levels</a:t>
            </a:r>
            <a:r>
              <a:rPr dirty="0" sz="2350" spc="10">
                <a:solidFill>
                  <a:srgbClr val="20201F"/>
                </a:solidFill>
                <a:latin typeface="Arial"/>
                <a:cs typeface="Arial"/>
              </a:rPr>
              <a:t>, </a:t>
            </a:r>
            <a:r>
              <a:rPr dirty="0" sz="2850" spc="140">
                <a:solidFill>
                  <a:srgbClr val="20201F"/>
                </a:solidFill>
                <a:latin typeface="Arial"/>
                <a:cs typeface="Arial"/>
              </a:rPr>
              <a:t>achieving  </a:t>
            </a:r>
            <a:r>
              <a:rPr dirty="0" sz="2850" spc="150">
                <a:solidFill>
                  <a:srgbClr val="20201F"/>
                </a:solidFill>
                <a:latin typeface="Arial"/>
                <a:cs typeface="Arial"/>
              </a:rPr>
              <a:t>high </a:t>
            </a:r>
            <a:r>
              <a:rPr dirty="0" sz="2850" spc="70">
                <a:solidFill>
                  <a:srgbClr val="20201F"/>
                </a:solidFill>
                <a:latin typeface="Arial"/>
                <a:cs typeface="Arial"/>
              </a:rPr>
              <a:t>scores</a:t>
            </a:r>
            <a:r>
              <a:rPr dirty="0" sz="2350" spc="70">
                <a:solidFill>
                  <a:srgbClr val="20201F"/>
                </a:solidFill>
                <a:latin typeface="Arial"/>
                <a:cs typeface="Arial"/>
              </a:rPr>
              <a:t>, </a:t>
            </a:r>
            <a:r>
              <a:rPr dirty="0" sz="2850" spc="295">
                <a:solidFill>
                  <a:srgbClr val="20201F"/>
                </a:solidFill>
                <a:latin typeface="Arial"/>
                <a:cs typeface="Arial"/>
              </a:rPr>
              <a:t>and </a:t>
            </a:r>
            <a:r>
              <a:rPr dirty="0" sz="2850" spc="135">
                <a:solidFill>
                  <a:srgbClr val="20201F"/>
                </a:solidFill>
                <a:latin typeface="Arial"/>
                <a:cs typeface="Arial"/>
              </a:rPr>
              <a:t>unlocking </a:t>
            </a:r>
            <a:r>
              <a:rPr dirty="0" sz="2850" spc="190">
                <a:solidFill>
                  <a:srgbClr val="20201F"/>
                </a:solidFill>
                <a:latin typeface="Arial"/>
                <a:cs typeface="Arial"/>
              </a:rPr>
              <a:t>new </a:t>
            </a:r>
            <a:r>
              <a:rPr dirty="0" sz="2850" spc="254">
                <a:solidFill>
                  <a:srgbClr val="20201F"/>
                </a:solidFill>
                <a:latin typeface="Arial"/>
                <a:cs typeface="Arial"/>
              </a:rPr>
              <a:t>features </a:t>
            </a:r>
            <a:r>
              <a:rPr dirty="0" sz="2850" spc="-95">
                <a:solidFill>
                  <a:srgbClr val="20201F"/>
                </a:solidFill>
                <a:latin typeface="Arial"/>
                <a:cs typeface="Arial"/>
              </a:rPr>
              <a:t>is </a:t>
            </a:r>
            <a:r>
              <a:rPr dirty="0" sz="2850" spc="340">
                <a:solidFill>
                  <a:srgbClr val="20201F"/>
                </a:solidFill>
                <a:latin typeface="Arial"/>
                <a:cs typeface="Arial"/>
              </a:rPr>
              <a:t>a  </a:t>
            </a:r>
            <a:r>
              <a:rPr dirty="0" sz="2850" spc="165">
                <a:solidFill>
                  <a:srgbClr val="20201F"/>
                </a:solidFill>
                <a:latin typeface="Arial"/>
                <a:cs typeface="Arial"/>
              </a:rPr>
              <a:t>big</a:t>
            </a:r>
            <a:r>
              <a:rPr dirty="0" sz="2850" spc="-5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15">
                <a:solidFill>
                  <a:srgbClr val="20201F"/>
                </a:solidFill>
                <a:latin typeface="Arial"/>
                <a:cs typeface="Arial"/>
              </a:rPr>
              <a:t>achievement</a:t>
            </a:r>
            <a:r>
              <a:rPr dirty="0" sz="2850" spc="-5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85">
                <a:solidFill>
                  <a:srgbClr val="20201F"/>
                </a:solidFill>
                <a:latin typeface="Arial"/>
                <a:cs typeface="Arial"/>
              </a:rPr>
              <a:t>for</a:t>
            </a:r>
            <a:r>
              <a:rPr dirty="0" sz="2850" spc="-45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40">
                <a:solidFill>
                  <a:srgbClr val="20201F"/>
                </a:solidFill>
                <a:latin typeface="Arial"/>
                <a:cs typeface="Arial"/>
              </a:rPr>
              <a:t>kids</a:t>
            </a:r>
            <a:r>
              <a:rPr dirty="0" sz="2850" spc="-5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20">
                <a:solidFill>
                  <a:srgbClr val="20201F"/>
                </a:solidFill>
                <a:latin typeface="Arial"/>
                <a:cs typeface="Arial"/>
              </a:rPr>
              <a:t>these</a:t>
            </a:r>
            <a:r>
              <a:rPr dirty="0" sz="2850" spc="-45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160">
                <a:solidFill>
                  <a:srgbClr val="20201F"/>
                </a:solidFill>
                <a:latin typeface="Arial"/>
                <a:cs typeface="Arial"/>
              </a:rPr>
              <a:t>days</a:t>
            </a:r>
            <a:r>
              <a:rPr dirty="0" sz="2350" spc="160">
                <a:solidFill>
                  <a:srgbClr val="20201F"/>
                </a:solidFill>
                <a:latin typeface="Arial"/>
                <a:cs typeface="Arial"/>
              </a:rPr>
              <a:t>.</a:t>
            </a:r>
            <a:r>
              <a:rPr dirty="0" sz="2350" spc="9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185">
                <a:solidFill>
                  <a:srgbClr val="20201F"/>
                </a:solidFill>
                <a:latin typeface="Arial"/>
                <a:cs typeface="Arial"/>
              </a:rPr>
              <a:t>Through  </a:t>
            </a:r>
            <a:r>
              <a:rPr dirty="0" sz="2850" spc="220">
                <a:solidFill>
                  <a:srgbClr val="20201F"/>
                </a:solidFill>
                <a:latin typeface="Arial"/>
                <a:cs typeface="Arial"/>
              </a:rPr>
              <a:t>these</a:t>
            </a:r>
            <a:r>
              <a:rPr dirty="0" sz="2850" spc="-4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145">
                <a:solidFill>
                  <a:srgbClr val="20201F"/>
                </a:solidFill>
                <a:latin typeface="Arial"/>
                <a:cs typeface="Arial"/>
              </a:rPr>
              <a:t>games</a:t>
            </a:r>
            <a:r>
              <a:rPr dirty="0" sz="2350" spc="145">
                <a:solidFill>
                  <a:srgbClr val="20201F"/>
                </a:solidFill>
                <a:latin typeface="Arial"/>
                <a:cs typeface="Arial"/>
              </a:rPr>
              <a:t>,</a:t>
            </a:r>
            <a:r>
              <a:rPr dirty="0" sz="2350" spc="10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0201F"/>
                </a:solidFill>
                <a:latin typeface="Arial"/>
                <a:cs typeface="Arial"/>
              </a:rPr>
              <a:t>we</a:t>
            </a:r>
            <a:r>
              <a:rPr dirty="0" sz="2850" spc="-4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60">
                <a:solidFill>
                  <a:srgbClr val="20201F"/>
                </a:solidFill>
                <a:latin typeface="Arial"/>
                <a:cs typeface="Arial"/>
              </a:rPr>
              <a:t>hope</a:t>
            </a:r>
            <a:r>
              <a:rPr dirty="0" sz="2850" spc="-4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360">
                <a:solidFill>
                  <a:srgbClr val="20201F"/>
                </a:solidFill>
                <a:latin typeface="Arial"/>
                <a:cs typeface="Arial"/>
              </a:rPr>
              <a:t>to</a:t>
            </a:r>
            <a:r>
              <a:rPr dirty="0" sz="2850" spc="-4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20">
                <a:solidFill>
                  <a:srgbClr val="20201F"/>
                </a:solidFill>
                <a:latin typeface="Arial"/>
                <a:cs typeface="Arial"/>
              </a:rPr>
              <a:t>make</a:t>
            </a:r>
            <a:r>
              <a:rPr dirty="0" sz="2850" spc="-35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240">
                <a:solidFill>
                  <a:srgbClr val="20201F"/>
                </a:solidFill>
                <a:latin typeface="Arial"/>
                <a:cs typeface="Arial"/>
              </a:rPr>
              <a:t>education</a:t>
            </a:r>
            <a:r>
              <a:rPr dirty="0" sz="2850" spc="-40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2850" spc="185">
                <a:solidFill>
                  <a:srgbClr val="20201F"/>
                </a:solidFill>
                <a:latin typeface="Arial"/>
                <a:cs typeface="Arial"/>
              </a:rPr>
              <a:t>fun</a:t>
            </a:r>
            <a:r>
              <a:rPr dirty="0" sz="2350" spc="185">
                <a:solidFill>
                  <a:srgbClr val="20201F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29038" y="1916167"/>
            <a:ext cx="14112240" cy="7380605"/>
            <a:chOff x="2229038" y="1916167"/>
            <a:chExt cx="14112240" cy="7380605"/>
          </a:xfrm>
        </p:grpSpPr>
        <p:sp>
          <p:nvSpPr>
            <p:cNvPr id="6" name="object 6"/>
            <p:cNvSpPr/>
            <p:nvPr/>
          </p:nvSpPr>
          <p:spPr>
            <a:xfrm>
              <a:off x="2229038" y="1916167"/>
              <a:ext cx="3990959" cy="64579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902525" y="9286706"/>
              <a:ext cx="1438275" cy="9525"/>
            </a:xfrm>
            <a:custGeom>
              <a:avLst/>
              <a:gdLst/>
              <a:ahLst/>
              <a:cxnLst/>
              <a:rect l="l" t="t" r="r" b="b"/>
              <a:pathLst>
                <a:path w="1438275" h="9525">
                  <a:moveTo>
                    <a:pt x="143827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1438275" y="0"/>
                  </a:lnTo>
                  <a:lnTo>
                    <a:pt x="1438275" y="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918" y="3120815"/>
            <a:ext cx="11586845" cy="250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Learning </a:t>
            </a:r>
            <a:r>
              <a:rPr dirty="0" sz="2850" spc="-95">
                <a:solidFill>
                  <a:srgbClr val="262626"/>
                </a:solidFill>
                <a:latin typeface="Arial"/>
                <a:cs typeface="Arial"/>
              </a:rPr>
              <a:t>is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a </a:t>
            </a:r>
            <a:r>
              <a:rPr dirty="0" sz="2850" spc="185">
                <a:solidFill>
                  <a:srgbClr val="262626"/>
                </a:solidFill>
                <a:latin typeface="Arial"/>
                <a:cs typeface="Arial"/>
              </a:rPr>
              <a:t>continuous </a:t>
            </a:r>
            <a:r>
              <a:rPr dirty="0" sz="2850" spc="140">
                <a:solidFill>
                  <a:srgbClr val="262626"/>
                </a:solidFill>
                <a:latin typeface="Arial"/>
                <a:cs typeface="Arial"/>
              </a:rPr>
              <a:t>process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</a:t>
            </a:r>
            <a:r>
              <a:rPr dirty="0" sz="2850" spc="210">
                <a:solidFill>
                  <a:srgbClr val="262626"/>
                </a:solidFill>
                <a:latin typeface="Arial"/>
                <a:cs typeface="Arial"/>
              </a:rPr>
              <a:t>focus </a:t>
            </a:r>
            <a:r>
              <a:rPr dirty="0" sz="2850" spc="155">
                <a:solidFill>
                  <a:srgbClr val="262626"/>
                </a:solidFill>
                <a:latin typeface="Arial"/>
                <a:cs typeface="Arial"/>
              </a:rPr>
              <a:t>has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now  </a:t>
            </a:r>
            <a:r>
              <a:rPr dirty="0" sz="2850" spc="225">
                <a:solidFill>
                  <a:srgbClr val="262626"/>
                </a:solidFill>
                <a:latin typeface="Arial"/>
                <a:cs typeface="Arial"/>
              </a:rPr>
              <a:t>completely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20">
                <a:solidFill>
                  <a:srgbClr val="262626"/>
                </a:solidFill>
                <a:latin typeface="Arial"/>
                <a:cs typeface="Arial"/>
              </a:rPr>
              <a:t>shifted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to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55">
                <a:solidFill>
                  <a:srgbClr val="262626"/>
                </a:solidFill>
                <a:latin typeface="Arial"/>
                <a:cs typeface="Arial"/>
              </a:rPr>
              <a:t>eLearning</a:t>
            </a:r>
            <a:r>
              <a:rPr dirty="0" sz="2350" spc="155">
                <a:solidFill>
                  <a:srgbClr val="262626"/>
                </a:solidFill>
                <a:latin typeface="Arial"/>
                <a:cs typeface="Arial"/>
              </a:rPr>
              <a:t>.</a:t>
            </a:r>
            <a:r>
              <a:rPr dirty="0" sz="2350" spc="10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80">
                <a:solidFill>
                  <a:srgbClr val="262626"/>
                </a:solidFill>
                <a:latin typeface="Arial"/>
                <a:cs typeface="Arial"/>
              </a:rPr>
              <a:t>What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we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learn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with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interest</a:t>
            </a:r>
            <a:r>
              <a:rPr dirty="0" sz="2350" spc="160">
                <a:solidFill>
                  <a:srgbClr val="262626"/>
                </a:solidFill>
                <a:latin typeface="Arial"/>
                <a:cs typeface="Arial"/>
              </a:rPr>
              <a:t>,</a:t>
            </a:r>
            <a:r>
              <a:rPr dirty="0" sz="2350" spc="10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we  </a:t>
            </a:r>
            <a:r>
              <a:rPr dirty="0" sz="2850" spc="165">
                <a:solidFill>
                  <a:srgbClr val="262626"/>
                </a:solidFill>
                <a:latin typeface="Arial"/>
                <a:cs typeface="Arial"/>
              </a:rPr>
              <a:t>never </a:t>
            </a:r>
            <a:r>
              <a:rPr dirty="0" sz="2850" spc="240">
                <a:solidFill>
                  <a:srgbClr val="262626"/>
                </a:solidFill>
                <a:latin typeface="Arial"/>
                <a:cs typeface="Arial"/>
              </a:rPr>
              <a:t>forget</a:t>
            </a:r>
            <a:r>
              <a:rPr dirty="0" sz="2350" spc="240">
                <a:solidFill>
                  <a:srgbClr val="262626"/>
                </a:solidFill>
                <a:latin typeface="Arial"/>
                <a:cs typeface="Arial"/>
              </a:rPr>
              <a:t>. </a:t>
            </a: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Ed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joy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makes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</a:t>
            </a:r>
            <a:r>
              <a:rPr dirty="0" sz="2850" spc="140">
                <a:solidFill>
                  <a:srgbClr val="262626"/>
                </a:solidFill>
                <a:latin typeface="Arial"/>
                <a:cs typeface="Arial"/>
              </a:rPr>
              <a:t>process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of </a:t>
            </a:r>
            <a:r>
              <a:rPr dirty="0" sz="2850" spc="155">
                <a:solidFill>
                  <a:srgbClr val="262626"/>
                </a:solidFill>
                <a:latin typeface="Arial"/>
                <a:cs typeface="Arial"/>
              </a:rPr>
              <a:t>learning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fun </a:t>
            </a:r>
            <a:r>
              <a:rPr dirty="0" sz="2850" spc="355">
                <a:solidFill>
                  <a:srgbClr val="262626"/>
                </a:solidFill>
                <a:latin typeface="Arial"/>
                <a:cs typeface="Arial"/>
              </a:rPr>
              <a:t>by </a:t>
            </a:r>
            <a:r>
              <a:rPr dirty="0" sz="2850" spc="35">
                <a:solidFill>
                  <a:srgbClr val="262626"/>
                </a:solidFill>
                <a:latin typeface="Arial"/>
                <a:cs typeface="Arial"/>
              </a:rPr>
              <a:t>in</a:t>
            </a:r>
            <a:r>
              <a:rPr dirty="0" sz="2350" spc="35">
                <a:solidFill>
                  <a:srgbClr val="262626"/>
                </a:solidFill>
                <a:latin typeface="Arial"/>
                <a:cs typeface="Arial"/>
              </a:rPr>
              <a:t>-  </a:t>
            </a:r>
            <a:r>
              <a:rPr dirty="0" sz="2850" spc="235">
                <a:solidFill>
                  <a:srgbClr val="262626"/>
                </a:solidFill>
                <a:latin typeface="Arial"/>
                <a:cs typeface="Arial"/>
              </a:rPr>
              <a:t>cooperating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animations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20">
                <a:solidFill>
                  <a:srgbClr val="262626"/>
                </a:solidFill>
                <a:latin typeface="Arial"/>
                <a:cs typeface="Arial"/>
              </a:rPr>
              <a:t>cartoons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262626"/>
                </a:solidFill>
                <a:latin typeface="Arial"/>
                <a:cs typeface="Arial"/>
              </a:rPr>
              <a:t>as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262626"/>
                </a:solidFill>
                <a:latin typeface="Arial"/>
                <a:cs typeface="Arial"/>
              </a:rPr>
              <a:t>well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262626"/>
                </a:solidFill>
                <a:latin typeface="Arial"/>
                <a:cs typeface="Arial"/>
              </a:rPr>
              <a:t>as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04">
                <a:solidFill>
                  <a:srgbClr val="262626"/>
                </a:solidFill>
                <a:latin typeface="Arial"/>
                <a:cs typeface="Arial"/>
              </a:rPr>
              <a:t>games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which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-95">
                <a:solidFill>
                  <a:srgbClr val="262626"/>
                </a:solidFill>
                <a:latin typeface="Arial"/>
                <a:cs typeface="Arial"/>
              </a:rPr>
              <a:t>is 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perfect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85">
                <a:solidFill>
                  <a:srgbClr val="262626"/>
                </a:solidFill>
                <a:latin typeface="Arial"/>
                <a:cs typeface="Arial"/>
              </a:rPr>
              <a:t>for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29">
                <a:solidFill>
                  <a:srgbClr val="262626"/>
                </a:solidFill>
                <a:latin typeface="Arial"/>
                <a:cs typeface="Arial"/>
              </a:rPr>
              <a:t>next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29">
                <a:solidFill>
                  <a:srgbClr val="262626"/>
                </a:solidFill>
                <a:latin typeface="Arial"/>
                <a:cs typeface="Arial"/>
              </a:rPr>
              <a:t>alpha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generation</a:t>
            </a:r>
            <a:r>
              <a:rPr dirty="0" sz="2350" spc="190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79776" y="5278892"/>
            <a:ext cx="5048249" cy="5008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3902" y="1150148"/>
            <a:ext cx="10633075" cy="1281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200" spc="160">
                <a:latin typeface="Arial"/>
                <a:cs typeface="Arial"/>
              </a:rPr>
              <a:t>A </a:t>
            </a:r>
            <a:r>
              <a:rPr dirty="0" sz="6800" spc="229">
                <a:latin typeface="Arial"/>
                <a:cs typeface="Arial"/>
              </a:rPr>
              <a:t>21</a:t>
            </a:r>
            <a:r>
              <a:rPr dirty="0" sz="8200" spc="229">
                <a:latin typeface="Arial"/>
                <a:cs typeface="Arial"/>
              </a:rPr>
              <a:t>st </a:t>
            </a:r>
            <a:r>
              <a:rPr dirty="0" sz="8200" spc="620">
                <a:latin typeface="Arial"/>
                <a:cs typeface="Arial"/>
              </a:rPr>
              <a:t>Century</a:t>
            </a:r>
            <a:r>
              <a:rPr dirty="0" sz="8200" spc="-825">
                <a:latin typeface="Arial"/>
                <a:cs typeface="Arial"/>
              </a:rPr>
              <a:t> </a:t>
            </a:r>
            <a:r>
              <a:rPr dirty="0" sz="8200" spc="400">
                <a:latin typeface="Arial"/>
                <a:cs typeface="Arial"/>
              </a:rPr>
              <a:t>World</a:t>
            </a:r>
            <a:endParaRPr sz="8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041" y="482179"/>
            <a:ext cx="10233660" cy="2595880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4217670" marR="5080" indent="-4205605">
              <a:lnSpc>
                <a:spcPts val="10350"/>
              </a:lnSpc>
              <a:spcBef>
                <a:spcPts val="60"/>
              </a:spcBef>
            </a:pPr>
            <a:r>
              <a:rPr dirty="0" sz="8200" spc="425">
                <a:latin typeface="Arial"/>
                <a:cs typeface="Arial"/>
              </a:rPr>
              <a:t>The </a:t>
            </a:r>
            <a:r>
              <a:rPr dirty="0" sz="8200" spc="525">
                <a:latin typeface="Arial"/>
                <a:cs typeface="Arial"/>
              </a:rPr>
              <a:t>Features </a:t>
            </a:r>
            <a:r>
              <a:rPr dirty="0" sz="8200" spc="1019">
                <a:latin typeface="Arial"/>
                <a:cs typeface="Arial"/>
              </a:rPr>
              <a:t>of</a:t>
            </a:r>
            <a:r>
              <a:rPr dirty="0" sz="8200" spc="-1370">
                <a:latin typeface="Arial"/>
                <a:cs typeface="Arial"/>
              </a:rPr>
              <a:t> </a:t>
            </a:r>
            <a:r>
              <a:rPr dirty="0" sz="8200" spc="220">
                <a:latin typeface="Arial"/>
                <a:cs typeface="Arial"/>
              </a:rPr>
              <a:t>Ed</a:t>
            </a:r>
            <a:r>
              <a:rPr dirty="0" sz="6800" spc="220">
                <a:latin typeface="Arial"/>
                <a:cs typeface="Arial"/>
              </a:rPr>
              <a:t>-  </a:t>
            </a:r>
            <a:r>
              <a:rPr dirty="0" sz="8200" spc="459">
                <a:latin typeface="Arial"/>
                <a:cs typeface="Arial"/>
              </a:rPr>
              <a:t>Joy</a:t>
            </a:r>
            <a:endParaRPr sz="8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6400" y="2982245"/>
            <a:ext cx="6182360" cy="2343150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515"/>
              </a:spcBef>
            </a:pPr>
            <a:r>
              <a:rPr dirty="0" sz="3200" spc="10" b="1">
                <a:solidFill>
                  <a:srgbClr val="20201F"/>
                </a:solidFill>
                <a:latin typeface="Arial"/>
                <a:cs typeface="Arial"/>
              </a:rPr>
              <a:t>Animated</a:t>
            </a:r>
            <a:r>
              <a:rPr dirty="0" sz="3200" spc="-114" b="1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20201F"/>
                </a:solidFill>
                <a:latin typeface="Arial"/>
                <a:cs typeface="Arial"/>
              </a:rPr>
              <a:t>learning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20600"/>
              </a:lnSpc>
              <a:spcBef>
                <a:spcPts val="610"/>
              </a:spcBef>
            </a:pPr>
            <a:r>
              <a:rPr dirty="0" sz="2850" spc="45">
                <a:solidFill>
                  <a:srgbClr val="262626"/>
                </a:solidFill>
                <a:latin typeface="Arial"/>
                <a:cs typeface="Arial"/>
              </a:rPr>
              <a:t>Kids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will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be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25">
                <a:solidFill>
                  <a:srgbClr val="262626"/>
                </a:solidFill>
                <a:latin typeface="Arial"/>
                <a:cs typeface="Arial"/>
              </a:rPr>
              <a:t>taught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with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help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of 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fun </a:t>
            </a:r>
            <a:r>
              <a:rPr dirty="0" sz="2850" spc="265">
                <a:solidFill>
                  <a:srgbClr val="262626"/>
                </a:solidFill>
                <a:latin typeface="Arial"/>
                <a:cs typeface="Arial"/>
              </a:rPr>
              <a:t>cartoon </a:t>
            </a:r>
            <a:r>
              <a:rPr dirty="0" sz="2850" spc="220">
                <a:solidFill>
                  <a:srgbClr val="262626"/>
                </a:solidFill>
                <a:latin typeface="Arial"/>
                <a:cs typeface="Arial"/>
              </a:rPr>
              <a:t>characters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 </a:t>
            </a:r>
            <a:r>
              <a:rPr dirty="0" sz="2850" spc="150">
                <a:solidFill>
                  <a:srgbClr val="262626"/>
                </a:solidFill>
                <a:latin typeface="Arial"/>
                <a:cs typeface="Arial"/>
              </a:rPr>
              <a:t>animations</a:t>
            </a:r>
            <a:r>
              <a:rPr dirty="0" sz="2350" spc="150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8155" y="5926205"/>
            <a:ext cx="510857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80" b="1">
                <a:solidFill>
                  <a:srgbClr val="20201F"/>
                </a:solidFill>
                <a:latin typeface="Arial"/>
                <a:cs typeface="Arial"/>
              </a:rPr>
              <a:t>Interactive </a:t>
            </a:r>
            <a:r>
              <a:rPr dirty="0" sz="3100" spc="60" b="1">
                <a:solidFill>
                  <a:srgbClr val="20201F"/>
                </a:solidFill>
                <a:latin typeface="Arial"/>
                <a:cs typeface="Arial"/>
              </a:rPr>
              <a:t>way </a:t>
            </a:r>
            <a:r>
              <a:rPr dirty="0" sz="3100" spc="50" b="1">
                <a:solidFill>
                  <a:srgbClr val="20201F"/>
                </a:solidFill>
                <a:latin typeface="Arial"/>
                <a:cs typeface="Arial"/>
              </a:rPr>
              <a:t>of</a:t>
            </a:r>
            <a:r>
              <a:rPr dirty="0" sz="3100" spc="-515" b="1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3100" spc="25" b="1">
                <a:solidFill>
                  <a:srgbClr val="20201F"/>
                </a:solidFill>
                <a:latin typeface="Arial"/>
                <a:cs typeface="Arial"/>
              </a:rPr>
              <a:t>learning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0876" y="7067136"/>
            <a:ext cx="5008245" cy="2120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90"/>
              </a:spcBef>
            </a:pPr>
            <a:r>
              <a:rPr dirty="0" sz="2850" spc="195">
                <a:solidFill>
                  <a:srgbClr val="262626"/>
                </a:solidFill>
                <a:latin typeface="Arial"/>
                <a:cs typeface="Arial"/>
              </a:rPr>
              <a:t>Technology </a:t>
            </a:r>
            <a:r>
              <a:rPr dirty="0" sz="2850" spc="229">
                <a:solidFill>
                  <a:srgbClr val="262626"/>
                </a:solidFill>
                <a:latin typeface="Arial"/>
                <a:cs typeface="Arial"/>
              </a:rPr>
              <a:t>meets</a:t>
            </a:r>
            <a:r>
              <a:rPr dirty="0" sz="2850" spc="-3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262626"/>
                </a:solidFill>
                <a:latin typeface="Arial"/>
                <a:cs typeface="Arial"/>
              </a:rPr>
              <a:t>learning</a:t>
            </a:r>
            <a:r>
              <a:rPr dirty="0" sz="2350" spc="135">
                <a:solidFill>
                  <a:srgbClr val="262626"/>
                </a:solidFill>
                <a:latin typeface="Arial"/>
                <a:cs typeface="Arial"/>
              </a:rPr>
              <a:t>!  </a:t>
            </a:r>
            <a:r>
              <a:rPr dirty="0" sz="2850" spc="145">
                <a:solidFill>
                  <a:srgbClr val="262626"/>
                </a:solidFill>
                <a:latin typeface="Arial"/>
                <a:cs typeface="Arial"/>
              </a:rPr>
              <a:t>Active </a:t>
            </a:r>
            <a:r>
              <a:rPr dirty="0" sz="2850" spc="280">
                <a:solidFill>
                  <a:srgbClr val="262626"/>
                </a:solidFill>
                <a:latin typeface="Arial"/>
                <a:cs typeface="Arial"/>
              </a:rPr>
              <a:t>engagement </a:t>
            </a:r>
            <a:r>
              <a:rPr dirty="0" sz="2850" spc="360">
                <a:solidFill>
                  <a:srgbClr val="262626"/>
                </a:solidFill>
                <a:latin typeface="Arial"/>
                <a:cs typeface="Arial"/>
              </a:rPr>
              <a:t>of  </a:t>
            </a:r>
            <a:r>
              <a:rPr dirty="0" sz="2850" spc="220">
                <a:solidFill>
                  <a:srgbClr val="262626"/>
                </a:solidFill>
                <a:latin typeface="Arial"/>
                <a:cs typeface="Arial"/>
              </a:rPr>
              <a:t>students 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will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help </a:t>
            </a:r>
            <a:r>
              <a:rPr dirty="0" sz="2850" spc="305">
                <a:solidFill>
                  <a:srgbClr val="262626"/>
                </a:solidFill>
                <a:latin typeface="Arial"/>
                <a:cs typeface="Arial"/>
              </a:rPr>
              <a:t>them  </a:t>
            </a:r>
            <a:r>
              <a:rPr dirty="0" sz="2850" spc="240">
                <a:solidFill>
                  <a:srgbClr val="262626"/>
                </a:solidFill>
                <a:latin typeface="Arial"/>
                <a:cs typeface="Arial"/>
              </a:rPr>
              <a:t>remember</a:t>
            </a:r>
            <a:r>
              <a:rPr dirty="0" sz="28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50">
                <a:solidFill>
                  <a:srgbClr val="262626"/>
                </a:solidFill>
                <a:latin typeface="Arial"/>
                <a:cs typeface="Arial"/>
              </a:rPr>
              <a:t>more</a:t>
            </a:r>
            <a:r>
              <a:rPr dirty="0" sz="2350" spc="150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3540" y="3054682"/>
            <a:ext cx="5490210" cy="115760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44"/>
              </a:spcBef>
            </a:pPr>
            <a:r>
              <a:rPr dirty="0" sz="3200" spc="5" b="1">
                <a:solidFill>
                  <a:srgbClr val="20201F"/>
                </a:solidFill>
                <a:latin typeface="Arial"/>
                <a:cs typeface="Arial"/>
              </a:rPr>
              <a:t>Games </a:t>
            </a:r>
            <a:r>
              <a:rPr dirty="0" sz="3200" spc="60" b="1">
                <a:solidFill>
                  <a:srgbClr val="20201F"/>
                </a:solidFill>
                <a:latin typeface="Arial"/>
                <a:cs typeface="Arial"/>
              </a:rPr>
              <a:t>with</a:t>
            </a:r>
            <a:r>
              <a:rPr dirty="0" sz="3200" spc="-229" b="1">
                <a:solidFill>
                  <a:srgbClr val="20201F"/>
                </a:solidFill>
                <a:latin typeface="Arial"/>
                <a:cs typeface="Arial"/>
              </a:rPr>
              <a:t> </a:t>
            </a:r>
            <a:r>
              <a:rPr dirty="0" sz="3200" spc="10" b="1">
                <a:solidFill>
                  <a:srgbClr val="20201F"/>
                </a:solidFill>
                <a:latin typeface="Arial"/>
                <a:cs typeface="Arial"/>
              </a:rPr>
              <a:t>Quizzes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2850" spc="150">
                <a:latin typeface="Arial"/>
                <a:cs typeface="Arial"/>
              </a:rPr>
              <a:t>Play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295">
                <a:latin typeface="Arial"/>
                <a:cs typeface="Arial"/>
              </a:rPr>
              <a:t>and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175">
                <a:latin typeface="Arial"/>
                <a:cs typeface="Arial"/>
              </a:rPr>
              <a:t>learn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with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180">
                <a:latin typeface="Arial"/>
                <a:cs typeface="Arial"/>
              </a:rPr>
              <a:t>interesting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33540" y="4242609"/>
            <a:ext cx="4373245" cy="4654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155">
                <a:latin typeface="Arial"/>
                <a:cs typeface="Arial"/>
              </a:rPr>
              <a:t>quiz </a:t>
            </a:r>
            <a:r>
              <a:rPr dirty="0" sz="2850" spc="204">
                <a:latin typeface="Arial"/>
                <a:cs typeface="Arial"/>
              </a:rPr>
              <a:t>games </a:t>
            </a:r>
            <a:r>
              <a:rPr dirty="0" sz="2850" spc="235">
                <a:latin typeface="Arial"/>
                <a:cs typeface="Arial"/>
              </a:rPr>
              <a:t>on</a:t>
            </a:r>
            <a:r>
              <a:rPr dirty="0" sz="2850" spc="-525">
                <a:latin typeface="Arial"/>
                <a:cs typeface="Arial"/>
              </a:rPr>
              <a:t> </a:t>
            </a:r>
            <a:r>
              <a:rPr dirty="0" sz="2850" spc="275">
                <a:latin typeface="Arial"/>
                <a:cs typeface="Arial"/>
              </a:rPr>
              <a:t>different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3540" y="4507767"/>
            <a:ext cx="1579245" cy="6953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2405"/>
              </a:lnSpc>
              <a:spcBef>
                <a:spcPts val="135"/>
              </a:spcBef>
            </a:pPr>
            <a:r>
              <a:rPr dirty="0" sz="2500" spc="5">
                <a:solidFill>
                  <a:srgbClr val="262626"/>
                </a:solidFill>
                <a:latin typeface="Samanata"/>
                <a:cs typeface="Samanata"/>
              </a:rPr>
              <a:t>.</a:t>
            </a:r>
            <a:endParaRPr sz="2500">
              <a:latin typeface="Samanata"/>
              <a:cs typeface="Samanata"/>
            </a:endParaRPr>
          </a:p>
          <a:p>
            <a:pPr marL="12700">
              <a:lnSpc>
                <a:spcPts val="2825"/>
              </a:lnSpc>
            </a:pPr>
            <a:r>
              <a:rPr dirty="0" sz="2850" spc="120">
                <a:latin typeface="Arial"/>
                <a:cs typeface="Arial"/>
              </a:rPr>
              <a:t>subjects</a:t>
            </a:r>
            <a:r>
              <a:rPr dirty="0" sz="2350" spc="12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650" y="337215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0650" y="386745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0650" y="485805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0650" y="584865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90650" y="733455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20390" y="3061226"/>
            <a:ext cx="11866880" cy="596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94995">
              <a:lnSpc>
                <a:spcPct val="113999"/>
              </a:lnSpc>
              <a:spcBef>
                <a:spcPts val="95"/>
              </a:spcBef>
            </a:pPr>
            <a:r>
              <a:rPr dirty="0" sz="2850" spc="125">
                <a:latin typeface="Arial"/>
                <a:cs typeface="Arial"/>
              </a:rPr>
              <a:t>Ed</a:t>
            </a:r>
            <a:r>
              <a:rPr dirty="0" sz="2350" spc="125">
                <a:latin typeface="Arial"/>
                <a:cs typeface="Arial"/>
              </a:rPr>
              <a:t>-</a:t>
            </a:r>
            <a:r>
              <a:rPr dirty="0" sz="2850" spc="125">
                <a:latin typeface="Arial"/>
                <a:cs typeface="Arial"/>
              </a:rPr>
              <a:t>Joy </a:t>
            </a:r>
            <a:r>
              <a:rPr dirty="0" sz="2850" spc="170">
                <a:latin typeface="Arial"/>
                <a:cs typeface="Arial"/>
              </a:rPr>
              <a:t>mainly focuses </a:t>
            </a:r>
            <a:r>
              <a:rPr dirty="0" sz="2850" spc="235">
                <a:latin typeface="Arial"/>
                <a:cs typeface="Arial"/>
              </a:rPr>
              <a:t>on </a:t>
            </a:r>
            <a:r>
              <a:rPr dirty="0" sz="2850" spc="310">
                <a:latin typeface="Arial"/>
                <a:cs typeface="Arial"/>
              </a:rPr>
              <a:t>the </a:t>
            </a:r>
            <a:r>
              <a:rPr dirty="0" sz="2850" spc="280">
                <a:latin typeface="Arial"/>
                <a:cs typeface="Arial"/>
              </a:rPr>
              <a:t>age </a:t>
            </a:r>
            <a:r>
              <a:rPr dirty="0" sz="2850" spc="235">
                <a:latin typeface="Arial"/>
                <a:cs typeface="Arial"/>
              </a:rPr>
              <a:t>group </a:t>
            </a:r>
            <a:r>
              <a:rPr dirty="0" sz="2850" spc="280">
                <a:latin typeface="Arial"/>
                <a:cs typeface="Arial"/>
              </a:rPr>
              <a:t>from </a:t>
            </a:r>
            <a:r>
              <a:rPr dirty="0" sz="2350" spc="360">
                <a:latin typeface="Arial"/>
                <a:cs typeface="Arial"/>
              </a:rPr>
              <a:t>5 </a:t>
            </a:r>
            <a:r>
              <a:rPr dirty="0" sz="2850" spc="360">
                <a:latin typeface="Arial"/>
                <a:cs typeface="Arial"/>
              </a:rPr>
              <a:t>to </a:t>
            </a:r>
            <a:r>
              <a:rPr dirty="0" sz="2350" spc="-5">
                <a:latin typeface="Arial"/>
                <a:cs typeface="Arial"/>
              </a:rPr>
              <a:t>12 </a:t>
            </a:r>
            <a:r>
              <a:rPr dirty="0" sz="2850" spc="140">
                <a:latin typeface="Arial"/>
                <a:cs typeface="Arial"/>
              </a:rPr>
              <a:t>years</a:t>
            </a:r>
            <a:r>
              <a:rPr dirty="0" sz="2350" spc="140">
                <a:latin typeface="Arial"/>
                <a:cs typeface="Arial"/>
              </a:rPr>
              <a:t>.  </a:t>
            </a:r>
            <a:r>
              <a:rPr dirty="0" sz="2850" spc="155">
                <a:latin typeface="Arial"/>
                <a:cs typeface="Arial"/>
              </a:rPr>
              <a:t>The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20">
                <a:latin typeface="Arial"/>
                <a:cs typeface="Arial"/>
              </a:rPr>
              <a:t>students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95">
                <a:latin typeface="Arial"/>
                <a:cs typeface="Arial"/>
              </a:rPr>
              <a:t>have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280">
                <a:latin typeface="Arial"/>
                <a:cs typeface="Arial"/>
              </a:rPr>
              <a:t>an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35">
                <a:latin typeface="Arial"/>
                <a:cs typeface="Arial"/>
              </a:rPr>
              <a:t>option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to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65">
                <a:latin typeface="Arial"/>
                <a:cs typeface="Arial"/>
              </a:rPr>
              <a:t>select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65">
                <a:latin typeface="Arial"/>
                <a:cs typeface="Arial"/>
              </a:rPr>
              <a:t>respective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260">
                <a:latin typeface="Arial"/>
                <a:cs typeface="Arial"/>
              </a:rPr>
              <a:t>grade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20">
                <a:latin typeface="Arial"/>
                <a:cs typeface="Arial"/>
              </a:rPr>
              <a:t>as  </a:t>
            </a:r>
            <a:r>
              <a:rPr dirty="0" sz="2850" spc="50">
                <a:latin typeface="Arial"/>
                <a:cs typeface="Arial"/>
              </a:rPr>
              <a:t>well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20">
                <a:latin typeface="Arial"/>
                <a:cs typeface="Arial"/>
              </a:rPr>
              <a:t>as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subject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85">
                <a:latin typeface="Arial"/>
                <a:cs typeface="Arial"/>
              </a:rPr>
              <a:t>for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50">
                <a:latin typeface="Arial"/>
                <a:cs typeface="Arial"/>
              </a:rPr>
              <a:t>e</a:t>
            </a:r>
            <a:r>
              <a:rPr dirty="0" sz="2350" spc="50">
                <a:latin typeface="Arial"/>
                <a:cs typeface="Arial"/>
              </a:rPr>
              <a:t>.</a:t>
            </a:r>
            <a:r>
              <a:rPr dirty="0" sz="2850" spc="50">
                <a:latin typeface="Arial"/>
                <a:cs typeface="Arial"/>
              </a:rPr>
              <a:t>g</a:t>
            </a:r>
            <a:r>
              <a:rPr dirty="0" sz="2350" spc="50">
                <a:latin typeface="Arial"/>
                <a:cs typeface="Arial"/>
              </a:rPr>
              <a:t>.</a:t>
            </a:r>
            <a:r>
              <a:rPr dirty="0" sz="2350" spc="10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English</a:t>
            </a:r>
            <a:r>
              <a:rPr dirty="0" sz="2350" spc="25">
                <a:latin typeface="Arial"/>
                <a:cs typeface="Arial"/>
              </a:rPr>
              <a:t>,</a:t>
            </a:r>
            <a:r>
              <a:rPr dirty="0" sz="2350" spc="105">
                <a:latin typeface="Arial"/>
                <a:cs typeface="Arial"/>
              </a:rPr>
              <a:t> </a:t>
            </a:r>
            <a:r>
              <a:rPr dirty="0" sz="2850" spc="229">
                <a:latin typeface="Arial"/>
                <a:cs typeface="Arial"/>
              </a:rPr>
              <a:t>math</a:t>
            </a:r>
            <a:r>
              <a:rPr dirty="0" sz="2350" spc="229">
                <a:latin typeface="Arial"/>
                <a:cs typeface="Arial"/>
              </a:rPr>
              <a:t>,</a:t>
            </a:r>
            <a:r>
              <a:rPr dirty="0" sz="2350" spc="100">
                <a:latin typeface="Arial"/>
                <a:cs typeface="Arial"/>
              </a:rPr>
              <a:t> </a:t>
            </a:r>
            <a:r>
              <a:rPr dirty="0" sz="2850" spc="95">
                <a:latin typeface="Arial"/>
                <a:cs typeface="Arial"/>
              </a:rPr>
              <a:t>science</a:t>
            </a:r>
            <a:r>
              <a:rPr dirty="0" sz="2350" spc="95">
                <a:latin typeface="Arial"/>
                <a:cs typeface="Arial"/>
              </a:rPr>
              <a:t>,</a:t>
            </a:r>
            <a:r>
              <a:rPr dirty="0" sz="2350" spc="100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etc</a:t>
            </a:r>
            <a:r>
              <a:rPr dirty="0" sz="2350" spc="19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 marL="12700" marR="926465">
              <a:lnSpc>
                <a:spcPct val="113999"/>
              </a:lnSpc>
            </a:pPr>
            <a:r>
              <a:rPr dirty="0" sz="2850" spc="155">
                <a:latin typeface="Arial"/>
                <a:cs typeface="Arial"/>
              </a:rPr>
              <a:t>The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65">
                <a:latin typeface="Arial"/>
                <a:cs typeface="Arial"/>
              </a:rPr>
              <a:t>student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-40">
                <a:latin typeface="Arial"/>
                <a:cs typeface="Arial"/>
              </a:rPr>
              <a:t>will </a:t>
            </a:r>
            <a:r>
              <a:rPr dirty="0" sz="2850" spc="295">
                <a:latin typeface="Arial"/>
                <a:cs typeface="Arial"/>
              </a:rPr>
              <a:t>be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20">
                <a:latin typeface="Arial"/>
                <a:cs typeface="Arial"/>
              </a:rPr>
              <a:t>given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35">
                <a:latin typeface="Arial"/>
                <a:cs typeface="Arial"/>
              </a:rPr>
              <a:t>option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to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04">
                <a:latin typeface="Arial"/>
                <a:cs typeface="Arial"/>
              </a:rPr>
              <a:t>either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learn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or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00">
                <a:latin typeface="Arial"/>
                <a:cs typeface="Arial"/>
              </a:rPr>
              <a:t>accept  </a:t>
            </a:r>
            <a:r>
              <a:rPr dirty="0" sz="2850" spc="275">
                <a:latin typeface="Arial"/>
                <a:cs typeface="Arial"/>
              </a:rPr>
              <a:t>different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challenges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55">
                <a:latin typeface="Arial"/>
                <a:cs typeface="Arial"/>
              </a:rPr>
              <a:t>by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85">
                <a:latin typeface="Arial"/>
                <a:cs typeface="Arial"/>
              </a:rPr>
              <a:t>giving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05">
                <a:latin typeface="Arial"/>
                <a:cs typeface="Arial"/>
              </a:rPr>
              <a:t>various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55">
                <a:latin typeface="Arial"/>
                <a:cs typeface="Arial"/>
              </a:rPr>
              <a:t>quiz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of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75">
                <a:latin typeface="Arial"/>
                <a:cs typeface="Arial"/>
              </a:rPr>
              <a:t>different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levels</a:t>
            </a:r>
            <a:r>
              <a:rPr dirty="0" sz="2350" spc="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 marL="12700" marR="5080">
              <a:lnSpc>
                <a:spcPct val="113999"/>
              </a:lnSpc>
            </a:pPr>
            <a:r>
              <a:rPr dirty="0" sz="2850" spc="130">
                <a:latin typeface="Arial"/>
                <a:cs typeface="Arial"/>
              </a:rPr>
              <a:t>Ed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65">
                <a:latin typeface="Arial"/>
                <a:cs typeface="Arial"/>
              </a:rPr>
              <a:t>Joy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-95">
                <a:latin typeface="Arial"/>
                <a:cs typeface="Arial"/>
              </a:rPr>
              <a:t>is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75">
                <a:latin typeface="Arial"/>
                <a:cs typeface="Arial"/>
              </a:rPr>
              <a:t>different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85">
                <a:latin typeface="Arial"/>
                <a:cs typeface="Arial"/>
              </a:rPr>
              <a:t>from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65">
                <a:latin typeface="Arial"/>
                <a:cs typeface="Arial"/>
              </a:rPr>
              <a:t>other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55">
                <a:latin typeface="Arial"/>
                <a:cs typeface="Arial"/>
              </a:rPr>
              <a:t>learning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29">
                <a:latin typeface="Arial"/>
                <a:cs typeface="Arial"/>
              </a:rPr>
              <a:t>platforms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20">
                <a:latin typeface="Arial"/>
                <a:cs typeface="Arial"/>
              </a:rPr>
              <a:t>as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80">
                <a:latin typeface="Arial"/>
                <a:cs typeface="Arial"/>
              </a:rPr>
              <a:t>we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295">
                <a:latin typeface="Arial"/>
                <a:cs typeface="Arial"/>
              </a:rPr>
              <a:t>teach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with  </a:t>
            </a:r>
            <a:r>
              <a:rPr dirty="0" sz="2850" spc="310">
                <a:latin typeface="Arial"/>
                <a:cs typeface="Arial"/>
              </a:rPr>
              <a:t>the </a:t>
            </a:r>
            <a:r>
              <a:rPr dirty="0" sz="2850" spc="180">
                <a:latin typeface="Arial"/>
                <a:cs typeface="Arial"/>
              </a:rPr>
              <a:t>help </a:t>
            </a:r>
            <a:r>
              <a:rPr dirty="0" sz="2850" spc="360">
                <a:latin typeface="Arial"/>
                <a:cs typeface="Arial"/>
              </a:rPr>
              <a:t>of </a:t>
            </a:r>
            <a:r>
              <a:rPr dirty="0" sz="2850" spc="265">
                <a:latin typeface="Arial"/>
                <a:cs typeface="Arial"/>
              </a:rPr>
              <a:t>cartoon </a:t>
            </a:r>
            <a:r>
              <a:rPr dirty="0" sz="2850" spc="220">
                <a:latin typeface="Arial"/>
                <a:cs typeface="Arial"/>
              </a:rPr>
              <a:t>characters </a:t>
            </a:r>
            <a:r>
              <a:rPr dirty="0" sz="2850" spc="130">
                <a:latin typeface="Arial"/>
                <a:cs typeface="Arial"/>
              </a:rPr>
              <a:t>which </a:t>
            </a:r>
            <a:r>
              <a:rPr dirty="0" sz="2850" spc="160">
                <a:latin typeface="Arial"/>
                <a:cs typeface="Arial"/>
              </a:rPr>
              <a:t>makes </a:t>
            </a:r>
            <a:r>
              <a:rPr dirty="0" sz="2850" spc="220">
                <a:latin typeface="Arial"/>
                <a:cs typeface="Arial"/>
              </a:rPr>
              <a:t>students </a:t>
            </a:r>
            <a:r>
              <a:rPr dirty="0" sz="2850" spc="210">
                <a:latin typeface="Arial"/>
                <a:cs typeface="Arial"/>
              </a:rPr>
              <a:t>enjoy </a:t>
            </a:r>
            <a:r>
              <a:rPr dirty="0" sz="2850" spc="310">
                <a:latin typeface="Arial"/>
                <a:cs typeface="Arial"/>
              </a:rPr>
              <a:t>the  </a:t>
            </a:r>
            <a:r>
              <a:rPr dirty="0" sz="2850" spc="155">
                <a:latin typeface="Arial"/>
                <a:cs typeface="Arial"/>
              </a:rPr>
              <a:t>learning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40">
                <a:latin typeface="Arial"/>
                <a:cs typeface="Arial"/>
              </a:rPr>
              <a:t>process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95">
                <a:latin typeface="Arial"/>
                <a:cs typeface="Arial"/>
              </a:rPr>
              <a:t>and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05">
                <a:latin typeface="Arial"/>
                <a:cs typeface="Arial"/>
              </a:rPr>
              <a:t>also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40">
                <a:latin typeface="Arial"/>
                <a:cs typeface="Arial"/>
              </a:rPr>
              <a:t>understand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250">
                <a:latin typeface="Arial"/>
                <a:cs typeface="Arial"/>
              </a:rPr>
              <a:t>better</a:t>
            </a:r>
            <a:r>
              <a:rPr dirty="0" sz="2350" spc="25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 marL="12700" marR="294640">
              <a:lnSpc>
                <a:spcPct val="113999"/>
              </a:lnSpc>
            </a:pPr>
            <a:r>
              <a:rPr dirty="0" sz="2850" spc="155">
                <a:latin typeface="Arial"/>
                <a:cs typeface="Arial"/>
              </a:rPr>
              <a:t>The </a:t>
            </a:r>
            <a:r>
              <a:rPr dirty="0" sz="2850" spc="135">
                <a:latin typeface="Arial"/>
                <a:cs typeface="Arial"/>
              </a:rPr>
              <a:t>quizzes </a:t>
            </a:r>
            <a:r>
              <a:rPr dirty="0" sz="2850" spc="240">
                <a:latin typeface="Arial"/>
                <a:cs typeface="Arial"/>
              </a:rPr>
              <a:t>are </a:t>
            </a:r>
            <a:r>
              <a:rPr dirty="0" sz="2850" spc="90">
                <a:latin typeface="Arial"/>
                <a:cs typeface="Arial"/>
              </a:rPr>
              <a:t>unlike </a:t>
            </a:r>
            <a:r>
              <a:rPr dirty="0" sz="2850" spc="310">
                <a:latin typeface="Arial"/>
                <a:cs typeface="Arial"/>
              </a:rPr>
              <a:t>any </a:t>
            </a:r>
            <a:r>
              <a:rPr dirty="0" sz="2850" spc="355">
                <a:latin typeface="Arial"/>
                <a:cs typeface="Arial"/>
              </a:rPr>
              <a:t>type </a:t>
            </a:r>
            <a:r>
              <a:rPr dirty="0" sz="2850" spc="360">
                <a:latin typeface="Arial"/>
                <a:cs typeface="Arial"/>
              </a:rPr>
              <a:t>of </a:t>
            </a:r>
            <a:r>
              <a:rPr dirty="0" sz="2850" spc="275">
                <a:latin typeface="Arial"/>
                <a:cs typeface="Arial"/>
              </a:rPr>
              <a:t>test </a:t>
            </a:r>
            <a:r>
              <a:rPr dirty="0" sz="2850" spc="190">
                <a:latin typeface="Arial"/>
                <a:cs typeface="Arial"/>
              </a:rPr>
              <a:t>or </a:t>
            </a:r>
            <a:r>
              <a:rPr dirty="0" sz="2850" spc="100">
                <a:latin typeface="Arial"/>
                <a:cs typeface="Arial"/>
              </a:rPr>
              <a:t>exams</a:t>
            </a:r>
            <a:r>
              <a:rPr dirty="0" sz="2350" spc="100">
                <a:latin typeface="Arial"/>
                <a:cs typeface="Arial"/>
              </a:rPr>
              <a:t>, </a:t>
            </a:r>
            <a:r>
              <a:rPr dirty="0" sz="2850" spc="330">
                <a:latin typeface="Arial"/>
                <a:cs typeface="Arial"/>
              </a:rPr>
              <a:t>they </a:t>
            </a:r>
            <a:r>
              <a:rPr dirty="0" sz="2850" spc="240">
                <a:latin typeface="Arial"/>
                <a:cs typeface="Arial"/>
              </a:rPr>
              <a:t>are  </a:t>
            </a:r>
            <a:r>
              <a:rPr dirty="0" sz="2850" spc="140">
                <a:latin typeface="Arial"/>
                <a:cs typeface="Arial"/>
              </a:rPr>
              <a:t>basically </a:t>
            </a:r>
            <a:r>
              <a:rPr dirty="0" sz="2850" spc="120">
                <a:latin typeface="Arial"/>
                <a:cs typeface="Arial"/>
              </a:rPr>
              <a:t>challenges</a:t>
            </a:r>
            <a:r>
              <a:rPr dirty="0" sz="2350" spc="120">
                <a:latin typeface="Arial"/>
                <a:cs typeface="Arial"/>
              </a:rPr>
              <a:t>. </a:t>
            </a:r>
            <a:r>
              <a:rPr dirty="0" sz="2850" spc="155">
                <a:latin typeface="Arial"/>
                <a:cs typeface="Arial"/>
              </a:rPr>
              <a:t>The </a:t>
            </a:r>
            <a:r>
              <a:rPr dirty="0" sz="2850" spc="220">
                <a:latin typeface="Arial"/>
                <a:cs typeface="Arial"/>
              </a:rPr>
              <a:t>students </a:t>
            </a:r>
            <a:r>
              <a:rPr dirty="0" sz="2850" spc="195">
                <a:latin typeface="Arial"/>
                <a:cs typeface="Arial"/>
              </a:rPr>
              <a:t>have </a:t>
            </a:r>
            <a:r>
              <a:rPr dirty="0" sz="2850" spc="360">
                <a:latin typeface="Arial"/>
                <a:cs typeface="Arial"/>
              </a:rPr>
              <a:t>to </a:t>
            </a:r>
            <a:r>
              <a:rPr dirty="0" sz="2850" spc="240">
                <a:latin typeface="Arial"/>
                <a:cs typeface="Arial"/>
              </a:rPr>
              <a:t>play </a:t>
            </a:r>
            <a:r>
              <a:rPr dirty="0" sz="2850" spc="340">
                <a:latin typeface="Arial"/>
                <a:cs typeface="Arial"/>
              </a:rPr>
              <a:t>a </a:t>
            </a:r>
            <a:r>
              <a:rPr dirty="0" sz="2850" spc="280">
                <a:latin typeface="Arial"/>
                <a:cs typeface="Arial"/>
              </a:rPr>
              <a:t>game </a:t>
            </a:r>
            <a:r>
              <a:rPr dirty="0" sz="2850" spc="295">
                <a:latin typeface="Arial"/>
                <a:cs typeface="Arial"/>
              </a:rPr>
              <a:t>and  </a:t>
            </a:r>
            <a:r>
              <a:rPr dirty="0" sz="2850" spc="155">
                <a:latin typeface="Arial"/>
                <a:cs typeface="Arial"/>
              </a:rPr>
              <a:t>answer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10">
                <a:latin typeface="Arial"/>
                <a:cs typeface="Arial"/>
              </a:rPr>
              <a:t>the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70">
                <a:latin typeface="Arial"/>
                <a:cs typeface="Arial"/>
              </a:rPr>
              <a:t>asked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60">
                <a:latin typeface="Arial"/>
                <a:cs typeface="Arial"/>
              </a:rPr>
              <a:t>questions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80">
                <a:latin typeface="Arial"/>
                <a:cs typeface="Arial"/>
              </a:rPr>
              <a:t>rightly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60">
                <a:latin typeface="Arial"/>
                <a:cs typeface="Arial"/>
              </a:rPr>
              <a:t>to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25">
                <a:latin typeface="Arial"/>
                <a:cs typeface="Arial"/>
              </a:rPr>
              <a:t>get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boosters</a:t>
            </a:r>
            <a:r>
              <a:rPr dirty="0" sz="2350" spc="150">
                <a:latin typeface="Arial"/>
                <a:cs typeface="Arial"/>
              </a:rPr>
              <a:t>,</a:t>
            </a:r>
            <a:r>
              <a:rPr dirty="0" sz="2350" spc="100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score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30">
                <a:latin typeface="Arial"/>
                <a:cs typeface="Arial"/>
              </a:rPr>
              <a:t>points</a:t>
            </a:r>
            <a:r>
              <a:rPr dirty="0" sz="2350" spc="130">
                <a:latin typeface="Arial"/>
                <a:cs typeface="Arial"/>
              </a:rPr>
              <a:t>,  </a:t>
            </a:r>
            <a:r>
              <a:rPr dirty="0" sz="2850" spc="295">
                <a:latin typeface="Arial"/>
                <a:cs typeface="Arial"/>
              </a:rPr>
              <a:t>and </a:t>
            </a:r>
            <a:r>
              <a:rPr dirty="0" sz="2850" spc="150">
                <a:latin typeface="Arial"/>
                <a:cs typeface="Arial"/>
              </a:rPr>
              <a:t>increase</a:t>
            </a:r>
            <a:r>
              <a:rPr dirty="0" sz="2850" spc="-3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levels</a:t>
            </a:r>
            <a:r>
              <a:rPr dirty="0" sz="2350" spc="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94473" y="4579894"/>
            <a:ext cx="3493525" cy="5705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57774" y="1214175"/>
            <a:ext cx="8746490" cy="1281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200" spc="745">
                <a:latin typeface="Arial"/>
                <a:cs typeface="Arial"/>
              </a:rPr>
              <a:t>About </a:t>
            </a:r>
            <a:r>
              <a:rPr dirty="0" sz="8200" spc="875">
                <a:latin typeface="Arial"/>
                <a:cs typeface="Arial"/>
              </a:rPr>
              <a:t>the</a:t>
            </a:r>
            <a:r>
              <a:rPr dirty="0" sz="8200" spc="-1050">
                <a:latin typeface="Arial"/>
                <a:cs typeface="Arial"/>
              </a:rPr>
              <a:t> </a:t>
            </a:r>
            <a:r>
              <a:rPr dirty="0" sz="8200" spc="690">
                <a:latin typeface="Arial"/>
                <a:cs typeface="Arial"/>
              </a:rPr>
              <a:t>Game</a:t>
            </a:r>
            <a:endParaRPr sz="8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4030" cy="10287000"/>
            <a:chOff x="0" y="0"/>
            <a:chExt cx="1827403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3692" cy="10286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700" y="1028699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45574" y="475573"/>
                  </a:moveTo>
                  <a:lnTo>
                    <a:pt x="229998" y="475573"/>
                  </a:lnTo>
                  <a:lnTo>
                    <a:pt x="222229" y="475191"/>
                  </a:lnTo>
                  <a:lnTo>
                    <a:pt x="183758" y="469485"/>
                  </a:lnTo>
                  <a:lnTo>
                    <a:pt x="139595" y="454492"/>
                  </a:lnTo>
                  <a:lnTo>
                    <a:pt x="99204" y="431171"/>
                  </a:lnTo>
                  <a:lnTo>
                    <a:pt x="64139" y="400420"/>
                  </a:lnTo>
                  <a:lnTo>
                    <a:pt x="35747" y="363418"/>
                  </a:lnTo>
                  <a:lnTo>
                    <a:pt x="15120" y="321588"/>
                  </a:lnTo>
                  <a:lnTo>
                    <a:pt x="3049" y="276538"/>
                  </a:lnTo>
                  <a:lnTo>
                    <a:pt x="0" y="245574"/>
                  </a:lnTo>
                  <a:lnTo>
                    <a:pt x="0" y="229998"/>
                  </a:lnTo>
                  <a:lnTo>
                    <a:pt x="6088" y="183758"/>
                  </a:lnTo>
                  <a:lnTo>
                    <a:pt x="21080" y="139595"/>
                  </a:lnTo>
                  <a:lnTo>
                    <a:pt x="44400" y="99204"/>
                  </a:lnTo>
                  <a:lnTo>
                    <a:pt x="75152" y="64139"/>
                  </a:lnTo>
                  <a:lnTo>
                    <a:pt x="112154" y="35747"/>
                  </a:lnTo>
                  <a:lnTo>
                    <a:pt x="153984" y="15120"/>
                  </a:lnTo>
                  <a:lnTo>
                    <a:pt x="199035" y="3049"/>
                  </a:lnTo>
                  <a:lnTo>
                    <a:pt x="229998" y="0"/>
                  </a:lnTo>
                  <a:lnTo>
                    <a:pt x="245574" y="0"/>
                  </a:lnTo>
                  <a:lnTo>
                    <a:pt x="291814" y="6088"/>
                  </a:lnTo>
                  <a:lnTo>
                    <a:pt x="335978" y="21080"/>
                  </a:lnTo>
                  <a:lnTo>
                    <a:pt x="376368" y="44400"/>
                  </a:lnTo>
                  <a:lnTo>
                    <a:pt x="411433" y="75152"/>
                  </a:lnTo>
                  <a:lnTo>
                    <a:pt x="439825" y="112154"/>
                  </a:lnTo>
                  <a:lnTo>
                    <a:pt x="460452" y="153984"/>
                  </a:lnTo>
                  <a:lnTo>
                    <a:pt x="472523" y="199035"/>
                  </a:lnTo>
                  <a:lnTo>
                    <a:pt x="475573" y="229998"/>
                  </a:lnTo>
                  <a:lnTo>
                    <a:pt x="475573" y="245574"/>
                  </a:lnTo>
                  <a:lnTo>
                    <a:pt x="469485" y="291814"/>
                  </a:lnTo>
                  <a:lnTo>
                    <a:pt x="454492" y="335978"/>
                  </a:lnTo>
                  <a:lnTo>
                    <a:pt x="431171" y="376368"/>
                  </a:lnTo>
                  <a:lnTo>
                    <a:pt x="400420" y="411433"/>
                  </a:lnTo>
                  <a:lnTo>
                    <a:pt x="363418" y="439825"/>
                  </a:lnTo>
                  <a:lnTo>
                    <a:pt x="321588" y="460452"/>
                  </a:lnTo>
                  <a:lnTo>
                    <a:pt x="276538" y="472523"/>
                  </a:lnTo>
                  <a:lnTo>
                    <a:pt x="253343" y="475191"/>
                  </a:lnTo>
                  <a:close/>
                </a:path>
              </a:pathLst>
            </a:custGeom>
            <a:solidFill>
              <a:srgbClr val="FFFFF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810750" y="2691459"/>
              <a:ext cx="8058149" cy="457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1885" y="3143823"/>
            <a:ext cx="9246235" cy="362585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2450" spc="120">
                <a:solidFill>
                  <a:srgbClr val="1D1D1D"/>
                </a:solidFill>
                <a:latin typeface="Arial"/>
                <a:cs typeface="Arial"/>
              </a:rPr>
              <a:t>Improve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10">
                <a:solidFill>
                  <a:srgbClr val="1D1D1D"/>
                </a:solidFill>
                <a:latin typeface="Arial"/>
                <a:cs typeface="Arial"/>
              </a:rPr>
              <a:t>your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75">
                <a:solidFill>
                  <a:srgbClr val="1D1D1D"/>
                </a:solidFill>
                <a:latin typeface="Arial"/>
                <a:cs typeface="Arial"/>
              </a:rPr>
              <a:t>math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-65">
                <a:solidFill>
                  <a:srgbClr val="1D1D1D"/>
                </a:solidFill>
                <a:latin typeface="Arial"/>
                <a:cs typeface="Arial"/>
              </a:rPr>
              <a:t>skills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1D1D1D"/>
                </a:solidFill>
                <a:latin typeface="Arial"/>
                <a:cs typeface="Arial"/>
              </a:rPr>
              <a:t>this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1D1D1D"/>
                </a:solidFill>
                <a:latin typeface="Arial"/>
                <a:cs typeface="Arial"/>
              </a:rPr>
              <a:t>application</a:t>
            </a:r>
            <a:r>
              <a:rPr dirty="0" sz="2050" spc="145">
                <a:solidFill>
                  <a:srgbClr val="1D1D1D"/>
                </a:solidFill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  <a:p>
            <a:pPr marL="12700" marR="729615">
              <a:lnSpc>
                <a:spcPct val="107100"/>
              </a:lnSpc>
            </a:pPr>
            <a:r>
              <a:rPr dirty="0" sz="2450" spc="114">
                <a:solidFill>
                  <a:srgbClr val="1D1D1D"/>
                </a:solidFill>
                <a:latin typeface="Arial"/>
                <a:cs typeface="Arial"/>
              </a:rPr>
              <a:t>Fun </a:t>
            </a:r>
            <a:r>
              <a:rPr dirty="0" sz="2450" spc="175">
                <a:solidFill>
                  <a:srgbClr val="1D1D1D"/>
                </a:solidFill>
                <a:latin typeface="Arial"/>
                <a:cs typeface="Arial"/>
              </a:rPr>
              <a:t>games </a:t>
            </a:r>
            <a:r>
              <a:rPr dirty="0" sz="2450" spc="320">
                <a:solidFill>
                  <a:srgbClr val="1D1D1D"/>
                </a:solidFill>
                <a:latin typeface="Arial"/>
                <a:cs typeface="Arial"/>
              </a:rPr>
              <a:t>that 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will </a:t>
            </a:r>
            <a:r>
              <a:rPr dirty="0" sz="2450" spc="250">
                <a:solidFill>
                  <a:srgbClr val="1D1D1D"/>
                </a:solidFill>
                <a:latin typeface="Arial"/>
                <a:cs typeface="Arial"/>
              </a:rPr>
              <a:t>be </a:t>
            </a:r>
            <a:r>
              <a:rPr dirty="0" sz="2450" spc="290">
                <a:solidFill>
                  <a:srgbClr val="1D1D1D"/>
                </a:solidFill>
                <a:latin typeface="Arial"/>
                <a:cs typeface="Arial"/>
              </a:rPr>
              <a:t>a </a:t>
            </a:r>
            <a:r>
              <a:rPr dirty="0" sz="2450" spc="150">
                <a:solidFill>
                  <a:srgbClr val="1D1D1D"/>
                </a:solidFill>
                <a:latin typeface="Arial"/>
                <a:cs typeface="Arial"/>
              </a:rPr>
              <a:t>challenge </a:t>
            </a:r>
            <a:r>
              <a:rPr dirty="0" sz="2450" spc="254">
                <a:solidFill>
                  <a:srgbClr val="1D1D1D"/>
                </a:solidFill>
                <a:latin typeface="Arial"/>
                <a:cs typeface="Arial"/>
              </a:rPr>
              <a:t>and </a:t>
            </a:r>
            <a:r>
              <a:rPr dirty="0" sz="2450" spc="345">
                <a:solidFill>
                  <a:srgbClr val="1D1D1D"/>
                </a:solidFill>
                <a:latin typeface="Arial"/>
                <a:cs typeface="Arial"/>
              </a:rPr>
              <a:t>at </a:t>
            </a:r>
            <a:r>
              <a:rPr dirty="0" sz="2450" spc="265">
                <a:solidFill>
                  <a:srgbClr val="1D1D1D"/>
                </a:solidFill>
                <a:latin typeface="Arial"/>
                <a:cs typeface="Arial"/>
              </a:rPr>
              <a:t>the </a:t>
            </a:r>
            <a:r>
              <a:rPr dirty="0" sz="2450" spc="165">
                <a:solidFill>
                  <a:srgbClr val="1D1D1D"/>
                </a:solidFill>
                <a:latin typeface="Arial"/>
                <a:cs typeface="Arial"/>
              </a:rPr>
              <a:t>same  </a:t>
            </a:r>
            <a:r>
              <a:rPr dirty="0" sz="2450" spc="190">
                <a:solidFill>
                  <a:srgbClr val="1D1D1D"/>
                </a:solidFill>
                <a:latin typeface="Arial"/>
                <a:cs typeface="Arial"/>
              </a:rPr>
              <a:t>time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you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will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1D1D1D"/>
                </a:solidFill>
                <a:latin typeface="Arial"/>
                <a:cs typeface="Arial"/>
              </a:rPr>
              <a:t>see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60">
                <a:solidFill>
                  <a:srgbClr val="1D1D1D"/>
                </a:solidFill>
                <a:latin typeface="Arial"/>
                <a:cs typeface="Arial"/>
              </a:rPr>
              <a:t>how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10">
                <a:solidFill>
                  <a:srgbClr val="1D1D1D"/>
                </a:solidFill>
                <a:latin typeface="Arial"/>
                <a:cs typeface="Arial"/>
              </a:rPr>
              <a:t>your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1D1D1D"/>
                </a:solidFill>
                <a:latin typeface="Arial"/>
                <a:cs typeface="Arial"/>
              </a:rPr>
              <a:t>results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1D1D1D"/>
                </a:solidFill>
                <a:latin typeface="Arial"/>
                <a:cs typeface="Arial"/>
              </a:rPr>
              <a:t>improve</a:t>
            </a:r>
            <a:r>
              <a:rPr dirty="0" sz="2050" spc="100">
                <a:solidFill>
                  <a:srgbClr val="1D1D1D"/>
                </a:solidFill>
                <a:latin typeface="Arial"/>
                <a:cs typeface="Arial"/>
              </a:rPr>
              <a:t>,</a:t>
            </a:r>
            <a:r>
              <a:rPr dirty="0" sz="2050" spc="8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you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15">
                <a:solidFill>
                  <a:srgbClr val="1D1D1D"/>
                </a:solidFill>
                <a:latin typeface="Arial"/>
                <a:cs typeface="Arial"/>
              </a:rPr>
              <a:t>can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1D1D1D"/>
                </a:solidFill>
                <a:latin typeface="Arial"/>
                <a:cs typeface="Arial"/>
              </a:rPr>
              <a:t>also  </a:t>
            </a:r>
            <a:r>
              <a:rPr dirty="0" sz="2450" spc="215">
                <a:solidFill>
                  <a:srgbClr val="1D1D1D"/>
                </a:solidFill>
                <a:latin typeface="Arial"/>
                <a:cs typeface="Arial"/>
              </a:rPr>
              <a:t>compare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10">
                <a:solidFill>
                  <a:srgbClr val="1D1D1D"/>
                </a:solidFill>
                <a:latin typeface="Arial"/>
                <a:cs typeface="Arial"/>
              </a:rPr>
              <a:t>your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1D1D1D"/>
                </a:solidFill>
                <a:latin typeface="Arial"/>
                <a:cs typeface="Arial"/>
              </a:rPr>
              <a:t>scores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65">
                <a:solidFill>
                  <a:srgbClr val="1D1D1D"/>
                </a:solidFill>
                <a:latin typeface="Arial"/>
                <a:cs typeface="Arial"/>
              </a:rPr>
              <a:t>the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60">
                <a:solidFill>
                  <a:srgbClr val="1D1D1D"/>
                </a:solidFill>
                <a:latin typeface="Arial"/>
                <a:cs typeface="Arial"/>
              </a:rPr>
              <a:t>rest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31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65">
                <a:solidFill>
                  <a:srgbClr val="1D1D1D"/>
                </a:solidFill>
                <a:latin typeface="Arial"/>
                <a:cs typeface="Arial"/>
              </a:rPr>
              <a:t>the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35">
                <a:solidFill>
                  <a:srgbClr val="1D1D1D"/>
                </a:solidFill>
                <a:latin typeface="Arial"/>
                <a:cs typeface="Arial"/>
              </a:rPr>
              <a:t>users</a:t>
            </a:r>
            <a:r>
              <a:rPr dirty="0" sz="2050" spc="35">
                <a:solidFill>
                  <a:srgbClr val="1D1D1D"/>
                </a:solidFill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</a:pPr>
            <a:r>
              <a:rPr dirty="0" sz="2450" spc="120">
                <a:solidFill>
                  <a:srgbClr val="1D1D1D"/>
                </a:solidFill>
                <a:latin typeface="Arial"/>
                <a:cs typeface="Arial"/>
              </a:rPr>
              <a:t>You </a:t>
            </a:r>
            <a:r>
              <a:rPr dirty="0" sz="2450" spc="215">
                <a:solidFill>
                  <a:srgbClr val="1D1D1D"/>
                </a:solidFill>
                <a:latin typeface="Arial"/>
                <a:cs typeface="Arial"/>
              </a:rPr>
              <a:t>can </a:t>
            </a:r>
            <a:r>
              <a:rPr dirty="0" sz="2450" spc="90">
                <a:solidFill>
                  <a:srgbClr val="1D1D1D"/>
                </a:solidFill>
                <a:latin typeface="Arial"/>
                <a:cs typeface="Arial"/>
              </a:rPr>
              <a:t>also </a:t>
            </a:r>
            <a:r>
              <a:rPr dirty="0" sz="2450" spc="180">
                <a:solidFill>
                  <a:srgbClr val="1D1D1D"/>
                </a:solidFill>
                <a:latin typeface="Arial"/>
                <a:cs typeface="Arial"/>
              </a:rPr>
              <a:t>configure </a:t>
            </a:r>
            <a:r>
              <a:rPr dirty="0" sz="2450" spc="290">
                <a:solidFill>
                  <a:srgbClr val="1D1D1D"/>
                </a:solidFill>
                <a:latin typeface="Arial"/>
                <a:cs typeface="Arial"/>
              </a:rPr>
              <a:t>a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game </a:t>
            </a:r>
            <a:r>
              <a:rPr dirty="0" sz="2450" spc="105">
                <a:solidFill>
                  <a:srgbClr val="1D1D1D"/>
                </a:solidFill>
                <a:latin typeface="Arial"/>
                <a:cs typeface="Arial"/>
              </a:rPr>
              <a:t>as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you want </a:t>
            </a:r>
            <a:r>
              <a:rPr dirty="0" sz="2450" spc="310">
                <a:solidFill>
                  <a:srgbClr val="1D1D1D"/>
                </a:solidFill>
                <a:latin typeface="Arial"/>
                <a:cs typeface="Arial"/>
              </a:rPr>
              <a:t>to </a:t>
            </a:r>
            <a:r>
              <a:rPr dirty="0" sz="2450" spc="195">
                <a:solidFill>
                  <a:srgbClr val="1D1D1D"/>
                </a:solidFill>
                <a:latin typeface="Arial"/>
                <a:cs typeface="Arial"/>
              </a:rPr>
              <a:t>practice 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what</a:t>
            </a:r>
            <a:r>
              <a:rPr dirty="0" sz="2450" spc="-4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40">
                <a:solidFill>
                  <a:srgbClr val="1D1D1D"/>
                </a:solidFill>
                <a:latin typeface="Arial"/>
                <a:cs typeface="Arial"/>
              </a:rPr>
              <a:t>you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0">
                <a:solidFill>
                  <a:srgbClr val="1D1D1D"/>
                </a:solidFill>
                <a:latin typeface="Arial"/>
                <a:cs typeface="Arial"/>
              </a:rPr>
              <a:t>like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65">
                <a:solidFill>
                  <a:srgbClr val="1D1D1D"/>
                </a:solidFill>
                <a:latin typeface="Arial"/>
                <a:cs typeface="Arial"/>
              </a:rPr>
              <a:t>or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1D1D1D"/>
                </a:solidFill>
                <a:latin typeface="Arial"/>
                <a:cs typeface="Arial"/>
              </a:rPr>
              <a:t>have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95">
                <a:solidFill>
                  <a:srgbClr val="1D1D1D"/>
                </a:solidFill>
                <a:latin typeface="Arial"/>
                <a:cs typeface="Arial"/>
              </a:rPr>
              <a:t>more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40">
                <a:solidFill>
                  <a:srgbClr val="1D1D1D"/>
                </a:solidFill>
                <a:latin typeface="Arial"/>
                <a:cs typeface="Arial"/>
              </a:rPr>
              <a:t>difficulties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050" spc="114">
                <a:solidFill>
                  <a:srgbClr val="1D1D1D"/>
                </a:solidFill>
                <a:latin typeface="Arial"/>
                <a:cs typeface="Arial"/>
              </a:rPr>
              <a:t>(</a:t>
            </a:r>
            <a:r>
              <a:rPr dirty="0" sz="2450" spc="114">
                <a:solidFill>
                  <a:srgbClr val="1D1D1D"/>
                </a:solidFill>
                <a:latin typeface="Arial"/>
                <a:cs typeface="Arial"/>
              </a:rPr>
              <a:t>addition</a:t>
            </a:r>
            <a:r>
              <a:rPr dirty="0" sz="2050" spc="114">
                <a:solidFill>
                  <a:srgbClr val="1D1D1D"/>
                </a:solidFill>
                <a:latin typeface="Arial"/>
                <a:cs typeface="Arial"/>
              </a:rPr>
              <a:t>,</a:t>
            </a:r>
            <a:r>
              <a:rPr dirty="0" sz="2050" spc="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60">
                <a:solidFill>
                  <a:srgbClr val="1D1D1D"/>
                </a:solidFill>
                <a:latin typeface="Arial"/>
                <a:cs typeface="Arial"/>
              </a:rPr>
              <a:t>subtraction</a:t>
            </a:r>
            <a:r>
              <a:rPr dirty="0" sz="2050" spc="160">
                <a:solidFill>
                  <a:srgbClr val="1D1D1D"/>
                </a:solidFill>
                <a:latin typeface="Arial"/>
                <a:cs typeface="Arial"/>
              </a:rPr>
              <a:t>,  </a:t>
            </a:r>
            <a:r>
              <a:rPr dirty="0" sz="2450" spc="120">
                <a:solidFill>
                  <a:srgbClr val="1D1D1D"/>
                </a:solidFill>
                <a:latin typeface="Arial"/>
                <a:cs typeface="Arial"/>
              </a:rPr>
              <a:t>multiplication</a:t>
            </a:r>
            <a:r>
              <a:rPr dirty="0" sz="2050" spc="120">
                <a:solidFill>
                  <a:srgbClr val="1D1D1D"/>
                </a:solidFill>
                <a:latin typeface="Arial"/>
                <a:cs typeface="Arial"/>
              </a:rPr>
              <a:t>, </a:t>
            </a:r>
            <a:r>
              <a:rPr dirty="0" sz="2450" spc="20">
                <a:solidFill>
                  <a:srgbClr val="1D1D1D"/>
                </a:solidFill>
                <a:latin typeface="Arial"/>
                <a:cs typeface="Arial"/>
              </a:rPr>
              <a:t>division</a:t>
            </a:r>
            <a:r>
              <a:rPr dirty="0" sz="2050" spc="20">
                <a:solidFill>
                  <a:srgbClr val="1D1D1D"/>
                </a:solidFill>
                <a:latin typeface="Arial"/>
                <a:cs typeface="Arial"/>
              </a:rPr>
              <a:t>, </a:t>
            </a:r>
            <a:r>
              <a:rPr dirty="0" sz="2450" spc="145">
                <a:solidFill>
                  <a:srgbClr val="1D1D1D"/>
                </a:solidFill>
                <a:latin typeface="Arial"/>
                <a:cs typeface="Arial"/>
              </a:rPr>
              <a:t>exponents</a:t>
            </a:r>
            <a:r>
              <a:rPr dirty="0" sz="2050" spc="145">
                <a:solidFill>
                  <a:srgbClr val="1D1D1D"/>
                </a:solidFill>
                <a:latin typeface="Arial"/>
                <a:cs typeface="Arial"/>
              </a:rPr>
              <a:t>, </a:t>
            </a:r>
            <a:r>
              <a:rPr dirty="0" sz="2450" spc="165">
                <a:solidFill>
                  <a:srgbClr val="1D1D1D"/>
                </a:solidFill>
                <a:latin typeface="Arial"/>
                <a:cs typeface="Arial"/>
              </a:rPr>
              <a:t>square </a:t>
            </a:r>
            <a:r>
              <a:rPr dirty="0" sz="2450" spc="235">
                <a:solidFill>
                  <a:srgbClr val="1D1D1D"/>
                </a:solidFill>
                <a:latin typeface="Arial"/>
                <a:cs typeface="Arial"/>
              </a:rPr>
              <a:t>root</a:t>
            </a:r>
            <a:r>
              <a:rPr dirty="0" sz="2450" spc="-29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050" spc="-155">
                <a:solidFill>
                  <a:srgbClr val="1D1D1D"/>
                </a:solidFill>
                <a:latin typeface="Arial"/>
                <a:cs typeface="Arial"/>
              </a:rPr>
              <a:t>...)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2450" spc="155">
                <a:solidFill>
                  <a:srgbClr val="1D1D1D"/>
                </a:solidFill>
                <a:latin typeface="Arial"/>
                <a:cs typeface="Arial"/>
              </a:rPr>
              <a:t>Practice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1D1D1D"/>
                </a:solidFill>
                <a:latin typeface="Arial"/>
                <a:cs typeface="Arial"/>
              </a:rPr>
              <a:t>for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90">
                <a:solidFill>
                  <a:srgbClr val="1D1D1D"/>
                </a:solidFill>
                <a:latin typeface="Arial"/>
                <a:cs typeface="Arial"/>
              </a:rPr>
              <a:t>a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35">
                <a:solidFill>
                  <a:srgbClr val="1D1D1D"/>
                </a:solidFill>
                <a:latin typeface="Arial"/>
                <a:cs typeface="Arial"/>
              </a:rPr>
              <a:t>few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1D1D1D"/>
                </a:solidFill>
                <a:latin typeface="Arial"/>
                <a:cs typeface="Arial"/>
              </a:rPr>
              <a:t>minutes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90">
                <a:solidFill>
                  <a:srgbClr val="1D1D1D"/>
                </a:solidFill>
                <a:latin typeface="Arial"/>
                <a:cs typeface="Arial"/>
              </a:rPr>
              <a:t>a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300">
                <a:solidFill>
                  <a:srgbClr val="1D1D1D"/>
                </a:solidFill>
                <a:latin typeface="Arial"/>
                <a:cs typeface="Arial"/>
              </a:rPr>
              <a:t>day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310">
                <a:solidFill>
                  <a:srgbClr val="1D1D1D"/>
                </a:solidFill>
                <a:latin typeface="Arial"/>
                <a:cs typeface="Arial"/>
              </a:rPr>
              <a:t>to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80">
                <a:solidFill>
                  <a:srgbClr val="1D1D1D"/>
                </a:solidFill>
                <a:latin typeface="Arial"/>
                <a:cs typeface="Arial"/>
              </a:rPr>
              <a:t>get</a:t>
            </a:r>
            <a:r>
              <a:rPr dirty="0" sz="245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270">
                <a:solidFill>
                  <a:srgbClr val="1D1D1D"/>
                </a:solidFill>
                <a:latin typeface="Arial"/>
                <a:cs typeface="Arial"/>
              </a:rPr>
              <a:t>better</a:t>
            </a:r>
            <a:r>
              <a:rPr dirty="0" sz="245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1D1D1D"/>
                </a:solidFill>
                <a:latin typeface="Arial"/>
                <a:cs typeface="Arial"/>
              </a:rPr>
              <a:t>results</a:t>
            </a:r>
            <a:r>
              <a:rPr dirty="0" sz="2050" spc="65">
                <a:solidFill>
                  <a:srgbClr val="1D1D1D"/>
                </a:solidFill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640372"/>
            <a:ext cx="7623809" cy="9646285"/>
            <a:chOff x="0" y="640372"/>
            <a:chExt cx="7623809" cy="9646285"/>
          </a:xfrm>
        </p:grpSpPr>
        <p:sp>
          <p:nvSpPr>
            <p:cNvPr id="8" name="object 8"/>
            <p:cNvSpPr/>
            <p:nvPr/>
          </p:nvSpPr>
          <p:spPr>
            <a:xfrm>
              <a:off x="617556" y="7267102"/>
              <a:ext cx="1900555" cy="2564130"/>
            </a:xfrm>
            <a:custGeom>
              <a:avLst/>
              <a:gdLst/>
              <a:ahLst/>
              <a:cxnLst/>
              <a:rect l="l" t="t" r="r" b="b"/>
              <a:pathLst>
                <a:path w="1900555" h="2564129">
                  <a:moveTo>
                    <a:pt x="276736" y="2564016"/>
                  </a:moveTo>
                  <a:lnTo>
                    <a:pt x="0" y="2357332"/>
                  </a:lnTo>
                  <a:lnTo>
                    <a:pt x="1615761" y="0"/>
                  </a:lnTo>
                  <a:lnTo>
                    <a:pt x="1900044" y="195341"/>
                  </a:lnTo>
                  <a:lnTo>
                    <a:pt x="276736" y="2564016"/>
                  </a:lnTo>
                  <a:close/>
                </a:path>
              </a:pathLst>
            </a:custGeom>
            <a:solidFill>
              <a:srgbClr val="A6DD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30139" y="7485759"/>
              <a:ext cx="1587500" cy="2204720"/>
            </a:xfrm>
            <a:custGeom>
              <a:avLst/>
              <a:gdLst/>
              <a:ahLst/>
              <a:cxnLst/>
              <a:rect l="l" t="t" r="r" b="b"/>
              <a:pathLst>
                <a:path w="1587500" h="2204720">
                  <a:moveTo>
                    <a:pt x="160381" y="2204209"/>
                  </a:moveTo>
                  <a:lnTo>
                    <a:pt x="81527" y="2150806"/>
                  </a:lnTo>
                  <a:lnTo>
                    <a:pt x="3144" y="2096456"/>
                  </a:lnTo>
                  <a:lnTo>
                    <a:pt x="0" y="2093936"/>
                  </a:lnTo>
                  <a:lnTo>
                    <a:pt x="3144" y="2088895"/>
                  </a:lnTo>
                  <a:lnTo>
                    <a:pt x="6918" y="2091415"/>
                  </a:lnTo>
                  <a:lnTo>
                    <a:pt x="85300" y="2145764"/>
                  </a:lnTo>
                  <a:lnTo>
                    <a:pt x="164154" y="2199168"/>
                  </a:lnTo>
                  <a:lnTo>
                    <a:pt x="160381" y="2204209"/>
                  </a:lnTo>
                  <a:close/>
                </a:path>
                <a:path w="1587500" h="2204720">
                  <a:moveTo>
                    <a:pt x="303780" y="1994375"/>
                  </a:moveTo>
                  <a:lnTo>
                    <a:pt x="272333" y="1973108"/>
                  </a:lnTo>
                  <a:lnTo>
                    <a:pt x="256550" y="1962120"/>
                  </a:lnTo>
                  <a:lnTo>
                    <a:pt x="240886" y="1950895"/>
                  </a:lnTo>
                  <a:lnTo>
                    <a:pt x="237741" y="1949005"/>
                  </a:lnTo>
                  <a:lnTo>
                    <a:pt x="241515" y="1943334"/>
                  </a:lnTo>
                  <a:lnTo>
                    <a:pt x="244659" y="1945854"/>
                  </a:lnTo>
                  <a:lnTo>
                    <a:pt x="260324" y="1957079"/>
                  </a:lnTo>
                  <a:lnTo>
                    <a:pt x="276107" y="1968067"/>
                  </a:lnTo>
                  <a:lnTo>
                    <a:pt x="307554" y="1989334"/>
                  </a:lnTo>
                  <a:lnTo>
                    <a:pt x="303780" y="1994375"/>
                  </a:lnTo>
                  <a:close/>
                </a:path>
                <a:path w="1587500" h="2204720">
                  <a:moveTo>
                    <a:pt x="449696" y="1782650"/>
                  </a:moveTo>
                  <a:lnTo>
                    <a:pt x="276107" y="1671746"/>
                  </a:lnTo>
                  <a:lnTo>
                    <a:pt x="272962" y="1669856"/>
                  </a:lnTo>
                  <a:lnTo>
                    <a:pt x="276107" y="1664184"/>
                  </a:lnTo>
                  <a:lnTo>
                    <a:pt x="279880" y="1666705"/>
                  </a:lnTo>
                  <a:lnTo>
                    <a:pt x="453469" y="1777608"/>
                  </a:lnTo>
                  <a:lnTo>
                    <a:pt x="449696" y="1782650"/>
                  </a:lnTo>
                  <a:close/>
                </a:path>
                <a:path w="1587500" h="2204720">
                  <a:moveTo>
                    <a:pt x="1294370" y="549477"/>
                  </a:moveTo>
                  <a:lnTo>
                    <a:pt x="1251464" y="520894"/>
                  </a:lnTo>
                  <a:lnTo>
                    <a:pt x="1208676" y="491898"/>
                  </a:lnTo>
                  <a:lnTo>
                    <a:pt x="1166124" y="462548"/>
                  </a:lnTo>
                  <a:lnTo>
                    <a:pt x="1123925" y="432902"/>
                  </a:lnTo>
                  <a:lnTo>
                    <a:pt x="1120781" y="431011"/>
                  </a:lnTo>
                  <a:lnTo>
                    <a:pt x="1124554" y="425340"/>
                  </a:lnTo>
                  <a:lnTo>
                    <a:pt x="1127699" y="427861"/>
                  </a:lnTo>
                  <a:lnTo>
                    <a:pt x="1212685" y="486857"/>
                  </a:lnTo>
                  <a:lnTo>
                    <a:pt x="1255326" y="515853"/>
                  </a:lnTo>
                  <a:lnTo>
                    <a:pt x="1298143" y="544436"/>
                  </a:lnTo>
                  <a:lnTo>
                    <a:pt x="1294370" y="549477"/>
                  </a:lnTo>
                  <a:close/>
                </a:path>
                <a:path w="1587500" h="2204720">
                  <a:moveTo>
                    <a:pt x="1437769" y="340272"/>
                  </a:moveTo>
                  <a:lnTo>
                    <a:pt x="1401369" y="315618"/>
                  </a:lnTo>
                  <a:lnTo>
                    <a:pt x="1383375" y="303143"/>
                  </a:lnTo>
                  <a:lnTo>
                    <a:pt x="1365440" y="290491"/>
                  </a:lnTo>
                  <a:lnTo>
                    <a:pt x="1362296" y="288601"/>
                  </a:lnTo>
                  <a:lnTo>
                    <a:pt x="1366069" y="282930"/>
                  </a:lnTo>
                  <a:lnTo>
                    <a:pt x="1369214" y="285450"/>
                  </a:lnTo>
                  <a:lnTo>
                    <a:pt x="1441543" y="335231"/>
                  </a:lnTo>
                  <a:lnTo>
                    <a:pt x="1437769" y="340272"/>
                  </a:lnTo>
                  <a:close/>
                </a:path>
                <a:path w="1587500" h="2204720">
                  <a:moveTo>
                    <a:pt x="1583685" y="127287"/>
                  </a:moveTo>
                  <a:lnTo>
                    <a:pt x="1396259" y="7561"/>
                  </a:lnTo>
                  <a:lnTo>
                    <a:pt x="1393114" y="5671"/>
                  </a:lnTo>
                  <a:lnTo>
                    <a:pt x="1396259" y="0"/>
                  </a:lnTo>
                  <a:lnTo>
                    <a:pt x="1400032" y="2520"/>
                  </a:lnTo>
                  <a:lnTo>
                    <a:pt x="1587458" y="122246"/>
                  </a:lnTo>
                  <a:lnTo>
                    <a:pt x="1583685" y="127287"/>
                  </a:lnTo>
                  <a:close/>
                </a:path>
                <a:path w="1587500" h="2204720">
                  <a:moveTo>
                    <a:pt x="1511985" y="231889"/>
                  </a:moveTo>
                  <a:lnTo>
                    <a:pt x="1483682" y="213773"/>
                  </a:lnTo>
                  <a:lnTo>
                    <a:pt x="1469531" y="204419"/>
                  </a:lnTo>
                  <a:lnTo>
                    <a:pt x="1455380" y="194711"/>
                  </a:lnTo>
                  <a:lnTo>
                    <a:pt x="1452235" y="192821"/>
                  </a:lnTo>
                  <a:lnTo>
                    <a:pt x="1456009" y="187149"/>
                  </a:lnTo>
                  <a:lnTo>
                    <a:pt x="1459153" y="189670"/>
                  </a:lnTo>
                  <a:lnTo>
                    <a:pt x="1472951" y="199112"/>
                  </a:lnTo>
                  <a:lnTo>
                    <a:pt x="1486984" y="208495"/>
                  </a:lnTo>
                  <a:lnTo>
                    <a:pt x="1501253" y="217760"/>
                  </a:lnTo>
                  <a:lnTo>
                    <a:pt x="1515758" y="226848"/>
                  </a:lnTo>
                  <a:lnTo>
                    <a:pt x="1511985" y="231889"/>
                  </a:lnTo>
                  <a:close/>
                </a:path>
                <a:path w="1587500" h="2204720">
                  <a:moveTo>
                    <a:pt x="1365440" y="446765"/>
                  </a:moveTo>
                  <a:lnTo>
                    <a:pt x="1314496" y="410217"/>
                  </a:lnTo>
                  <a:lnTo>
                    <a:pt x="1311351" y="407696"/>
                  </a:lnTo>
                  <a:lnTo>
                    <a:pt x="1315125" y="402025"/>
                  </a:lnTo>
                  <a:lnTo>
                    <a:pt x="1318270" y="405176"/>
                  </a:lnTo>
                  <a:lnTo>
                    <a:pt x="1369214" y="441724"/>
                  </a:lnTo>
                  <a:lnTo>
                    <a:pt x="1365440" y="446765"/>
                  </a:lnTo>
                  <a:close/>
                </a:path>
                <a:path w="1587500" h="2204720">
                  <a:moveTo>
                    <a:pt x="379254" y="1884101"/>
                  </a:moveTo>
                  <a:lnTo>
                    <a:pt x="367559" y="1876441"/>
                  </a:lnTo>
                  <a:lnTo>
                    <a:pt x="344406" y="1860885"/>
                  </a:lnTo>
                  <a:lnTo>
                    <a:pt x="332712" y="1853225"/>
                  </a:lnTo>
                  <a:lnTo>
                    <a:pt x="329567" y="1851334"/>
                  </a:lnTo>
                  <a:lnTo>
                    <a:pt x="332712" y="1845663"/>
                  </a:lnTo>
                  <a:lnTo>
                    <a:pt x="348268" y="1856109"/>
                  </a:lnTo>
                  <a:lnTo>
                    <a:pt x="383027" y="1879060"/>
                  </a:lnTo>
                  <a:lnTo>
                    <a:pt x="379254" y="1884101"/>
                  </a:lnTo>
                  <a:close/>
                </a:path>
                <a:path w="1587500" h="2204720">
                  <a:moveTo>
                    <a:pt x="230823" y="2101498"/>
                  </a:moveTo>
                  <a:lnTo>
                    <a:pt x="181765" y="2072511"/>
                  </a:lnTo>
                  <a:lnTo>
                    <a:pt x="178620" y="2070621"/>
                  </a:lnTo>
                  <a:lnTo>
                    <a:pt x="181765" y="2065580"/>
                  </a:lnTo>
                  <a:lnTo>
                    <a:pt x="185538" y="2067470"/>
                  </a:lnTo>
                  <a:lnTo>
                    <a:pt x="234596" y="2096456"/>
                  </a:lnTo>
                  <a:lnTo>
                    <a:pt x="230823" y="2101498"/>
                  </a:lnTo>
                  <a:close/>
                </a:path>
              </a:pathLst>
            </a:custGeom>
            <a:solidFill>
              <a:srgbClr val="281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7787593"/>
              <a:ext cx="2820123" cy="24984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70723" y="640372"/>
              <a:ext cx="2352674" cy="2371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32819" y="1627233"/>
            <a:ext cx="3000375" cy="1281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200" spc="15">
                <a:latin typeface="Arial"/>
                <a:cs typeface="Arial"/>
              </a:rPr>
              <a:t>M</a:t>
            </a:r>
            <a:r>
              <a:rPr dirty="0" sz="8200" spc="155">
                <a:latin typeface="Arial"/>
                <a:cs typeface="Arial"/>
              </a:rPr>
              <a:t>A</a:t>
            </a:r>
            <a:r>
              <a:rPr dirty="0" sz="8200" spc="-35">
                <a:latin typeface="Arial"/>
                <a:cs typeface="Arial"/>
              </a:rPr>
              <a:t>T</a:t>
            </a:r>
            <a:r>
              <a:rPr dirty="0" sz="8200" spc="25">
                <a:latin typeface="Arial"/>
                <a:cs typeface="Arial"/>
              </a:rPr>
              <a:t>H</a:t>
            </a:r>
            <a:endParaRPr sz="8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741" y="3115923"/>
            <a:ext cx="8716645" cy="5264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90"/>
              </a:spcBef>
            </a:pP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Learning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a </a:t>
            </a:r>
            <a:r>
              <a:rPr dirty="0" sz="2850" spc="225">
                <a:solidFill>
                  <a:srgbClr val="262626"/>
                </a:solidFill>
                <a:latin typeface="Arial"/>
                <a:cs typeface="Arial"/>
              </a:rPr>
              <a:t>language </a:t>
            </a:r>
            <a:r>
              <a:rPr dirty="0" sz="2850" spc="254">
                <a:solidFill>
                  <a:srgbClr val="262626"/>
                </a:solidFill>
                <a:latin typeface="Arial"/>
                <a:cs typeface="Arial"/>
              </a:rPr>
              <a:t>can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be </a:t>
            </a:r>
            <a:r>
              <a:rPr dirty="0" sz="2850" spc="150">
                <a:solidFill>
                  <a:srgbClr val="262626"/>
                </a:solidFill>
                <a:latin typeface="Arial"/>
                <a:cs typeface="Arial"/>
              </a:rPr>
              <a:t>exciting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but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real </a:t>
            </a:r>
            <a:r>
              <a:rPr dirty="0" sz="2850" spc="215">
                <a:solidFill>
                  <a:srgbClr val="262626"/>
                </a:solidFill>
                <a:latin typeface="Arial"/>
                <a:cs typeface="Arial"/>
              </a:rPr>
              <a:t>problem </a:t>
            </a:r>
            <a:r>
              <a:rPr dirty="0" sz="2850" spc="-95">
                <a:solidFill>
                  <a:srgbClr val="262626"/>
                </a:solidFill>
                <a:latin typeface="Arial"/>
                <a:cs typeface="Arial"/>
              </a:rPr>
              <a:t>is </a:t>
            </a:r>
            <a:r>
              <a:rPr dirty="0" sz="2850" spc="195">
                <a:solidFill>
                  <a:srgbClr val="262626"/>
                </a:solidFill>
                <a:latin typeface="Arial"/>
                <a:cs typeface="Arial"/>
              </a:rPr>
              <a:t>when </a:t>
            </a:r>
            <a:r>
              <a:rPr dirty="0" sz="2850" spc="210">
                <a:solidFill>
                  <a:srgbClr val="262626"/>
                </a:solidFill>
                <a:latin typeface="Arial"/>
                <a:cs typeface="Arial"/>
              </a:rPr>
              <a:t>vocabulary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</a:t>
            </a:r>
            <a:r>
              <a:rPr dirty="0" sz="2850" spc="250">
                <a:solidFill>
                  <a:srgbClr val="262626"/>
                </a:solidFill>
                <a:latin typeface="Arial"/>
                <a:cs typeface="Arial"/>
              </a:rPr>
              <a:t>grammar 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comes</a:t>
            </a:r>
            <a:r>
              <a:rPr dirty="0" sz="28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10">
                <a:solidFill>
                  <a:srgbClr val="262626"/>
                </a:solidFill>
                <a:latin typeface="Arial"/>
                <a:cs typeface="Arial"/>
              </a:rPr>
              <a:t>into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picture</a:t>
            </a:r>
            <a:r>
              <a:rPr dirty="0" sz="2350" spc="170">
                <a:solidFill>
                  <a:srgbClr val="262626"/>
                </a:solidFill>
                <a:latin typeface="Arial"/>
                <a:cs typeface="Arial"/>
              </a:rPr>
              <a:t>.</a:t>
            </a:r>
            <a:r>
              <a:rPr dirty="0" sz="2350" spc="10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25">
                <a:solidFill>
                  <a:srgbClr val="262626"/>
                </a:solidFill>
                <a:latin typeface="Arial"/>
                <a:cs typeface="Arial"/>
              </a:rPr>
              <a:t>Ed</a:t>
            </a:r>
            <a:r>
              <a:rPr dirty="0" sz="2350" spc="125">
                <a:solidFill>
                  <a:srgbClr val="262626"/>
                </a:solidFill>
                <a:latin typeface="Arial"/>
                <a:cs typeface="Arial"/>
              </a:rPr>
              <a:t>-</a:t>
            </a:r>
            <a:r>
              <a:rPr dirty="0" sz="2850" spc="125">
                <a:solidFill>
                  <a:srgbClr val="262626"/>
                </a:solidFill>
                <a:latin typeface="Arial"/>
                <a:cs typeface="Arial"/>
              </a:rPr>
              <a:t>Joy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will </a:t>
            </a:r>
            <a:r>
              <a:rPr dirty="0" sz="2850" spc="180">
                <a:solidFill>
                  <a:srgbClr val="262626"/>
                </a:solidFill>
                <a:latin typeface="Arial"/>
                <a:cs typeface="Arial"/>
              </a:rPr>
              <a:t>help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80">
                <a:solidFill>
                  <a:srgbClr val="262626"/>
                </a:solidFill>
                <a:latin typeface="Arial"/>
                <a:cs typeface="Arial"/>
              </a:rPr>
              <a:t>you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learn</a:t>
            </a:r>
            <a:r>
              <a:rPr dirty="0" sz="28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 </a:t>
            </a:r>
            <a:r>
              <a:rPr dirty="0" sz="2850" spc="225">
                <a:solidFill>
                  <a:srgbClr val="262626"/>
                </a:solidFill>
                <a:latin typeface="Arial"/>
                <a:cs typeface="Arial"/>
              </a:rPr>
              <a:t>language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with </a:t>
            </a:r>
            <a:r>
              <a:rPr dirty="0" sz="2850" spc="265">
                <a:solidFill>
                  <a:srgbClr val="262626"/>
                </a:solidFill>
                <a:latin typeface="Arial"/>
                <a:cs typeface="Arial"/>
              </a:rPr>
              <a:t>cartoon </a:t>
            </a:r>
            <a:r>
              <a:rPr dirty="0" sz="2850" spc="210">
                <a:solidFill>
                  <a:srgbClr val="262626"/>
                </a:solidFill>
                <a:latin typeface="Arial"/>
                <a:cs typeface="Arial"/>
              </a:rPr>
              <a:t>charecters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and </a:t>
            </a:r>
            <a:r>
              <a:rPr dirty="0" sz="2850" spc="175">
                <a:solidFill>
                  <a:srgbClr val="262626"/>
                </a:solidFill>
                <a:latin typeface="Arial"/>
                <a:cs typeface="Arial"/>
              </a:rPr>
              <a:t>even  </a:t>
            </a:r>
            <a:r>
              <a:rPr dirty="0" sz="2850" spc="229">
                <a:solidFill>
                  <a:srgbClr val="262626"/>
                </a:solidFill>
                <a:latin typeface="Arial"/>
                <a:cs typeface="Arial"/>
              </a:rPr>
              <a:t>more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262626"/>
                </a:solidFill>
                <a:latin typeface="Arial"/>
                <a:cs typeface="Arial"/>
              </a:rPr>
              <a:t>with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04">
                <a:solidFill>
                  <a:srgbClr val="262626"/>
                </a:solidFill>
                <a:latin typeface="Arial"/>
                <a:cs typeface="Arial"/>
              </a:rPr>
              <a:t>games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5">
                <a:solidFill>
                  <a:srgbClr val="262626"/>
                </a:solidFill>
                <a:latin typeface="Arial"/>
                <a:cs typeface="Arial"/>
              </a:rPr>
              <a:t>like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INTO </a:t>
            </a:r>
            <a:r>
              <a:rPr dirty="0" sz="2850" spc="-20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40">
                <a:solidFill>
                  <a:srgbClr val="262626"/>
                </a:solidFill>
                <a:latin typeface="Arial"/>
                <a:cs typeface="Arial"/>
              </a:rPr>
              <a:t>UNKOWN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350" spc="-150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Arial"/>
              <a:cs typeface="Arial"/>
            </a:endParaRPr>
          </a:p>
          <a:p>
            <a:pPr marL="12700" marR="201295">
              <a:lnSpc>
                <a:spcPct val="120600"/>
              </a:lnSpc>
            </a:pPr>
            <a:r>
              <a:rPr dirty="0" sz="2850" spc="155">
                <a:solidFill>
                  <a:srgbClr val="262626"/>
                </a:solidFill>
                <a:latin typeface="Arial"/>
                <a:cs typeface="Arial"/>
              </a:rPr>
              <a:t>The </a:t>
            </a:r>
            <a:r>
              <a:rPr dirty="0" sz="2850" spc="280">
                <a:solidFill>
                  <a:srgbClr val="262626"/>
                </a:solidFill>
                <a:latin typeface="Arial"/>
                <a:cs typeface="Arial"/>
              </a:rPr>
              <a:t>game </a:t>
            </a:r>
            <a:r>
              <a:rPr dirty="0" sz="2850" spc="120">
                <a:solidFill>
                  <a:srgbClr val="262626"/>
                </a:solidFill>
                <a:latin typeface="Arial"/>
                <a:cs typeface="Arial"/>
              </a:rPr>
              <a:t>includes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mysteries </a:t>
            </a: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which </a:t>
            </a:r>
            <a:r>
              <a:rPr dirty="0" sz="2850" spc="254">
                <a:solidFill>
                  <a:srgbClr val="262626"/>
                </a:solidFill>
                <a:latin typeface="Arial"/>
                <a:cs typeface="Arial"/>
              </a:rPr>
              <a:t>can </a:t>
            </a:r>
            <a:r>
              <a:rPr dirty="0" sz="2850" spc="295">
                <a:solidFill>
                  <a:srgbClr val="262626"/>
                </a:solidFill>
                <a:latin typeface="Arial"/>
                <a:cs typeface="Arial"/>
              </a:rPr>
              <a:t>be  </a:t>
            </a:r>
            <a:r>
              <a:rPr dirty="0" sz="2850" spc="105">
                <a:solidFill>
                  <a:srgbClr val="262626"/>
                </a:solidFill>
                <a:latin typeface="Arial"/>
                <a:cs typeface="Arial"/>
              </a:rPr>
              <a:t>solved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355">
                <a:solidFill>
                  <a:srgbClr val="262626"/>
                </a:solidFill>
                <a:latin typeface="Arial"/>
                <a:cs typeface="Arial"/>
              </a:rPr>
              <a:t>by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45">
                <a:solidFill>
                  <a:srgbClr val="262626"/>
                </a:solidFill>
                <a:latin typeface="Arial"/>
                <a:cs typeface="Arial"/>
              </a:rPr>
              <a:t>answering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262626"/>
                </a:solidFill>
                <a:latin typeface="Arial"/>
                <a:cs typeface="Arial"/>
              </a:rPr>
              <a:t>simple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60">
                <a:solidFill>
                  <a:srgbClr val="262626"/>
                </a:solidFill>
                <a:latin typeface="Arial"/>
                <a:cs typeface="Arial"/>
              </a:rPr>
              <a:t>questions</a:t>
            </a:r>
            <a:r>
              <a:rPr dirty="0" sz="28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130">
                <a:solidFill>
                  <a:srgbClr val="262626"/>
                </a:solidFill>
                <a:latin typeface="Arial"/>
                <a:cs typeface="Arial"/>
              </a:rPr>
              <a:t>which</a:t>
            </a:r>
            <a:r>
              <a:rPr dirty="0" sz="28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240">
                <a:solidFill>
                  <a:srgbClr val="262626"/>
                </a:solidFill>
                <a:latin typeface="Arial"/>
                <a:cs typeface="Arial"/>
              </a:rPr>
              <a:t>are 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not </a:t>
            </a:r>
            <a:r>
              <a:rPr dirty="0" sz="2850" spc="190">
                <a:solidFill>
                  <a:srgbClr val="262626"/>
                </a:solidFill>
                <a:latin typeface="Arial"/>
                <a:cs typeface="Arial"/>
              </a:rPr>
              <a:t>only </a:t>
            </a:r>
            <a:r>
              <a:rPr dirty="0" sz="2850" spc="300">
                <a:solidFill>
                  <a:srgbClr val="262626"/>
                </a:solidFill>
                <a:latin typeface="Arial"/>
                <a:cs typeface="Arial"/>
              </a:rPr>
              <a:t>fun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but </a:t>
            </a:r>
            <a:r>
              <a:rPr dirty="0" sz="2850" spc="125">
                <a:solidFill>
                  <a:srgbClr val="262626"/>
                </a:solidFill>
                <a:latin typeface="Arial"/>
                <a:cs typeface="Arial"/>
              </a:rPr>
              <a:t>helps </a:t>
            </a:r>
            <a:r>
              <a:rPr dirty="0" sz="2850" spc="340">
                <a:solidFill>
                  <a:srgbClr val="262626"/>
                </a:solidFill>
                <a:latin typeface="Arial"/>
                <a:cs typeface="Arial"/>
              </a:rPr>
              <a:t>a </a:t>
            </a:r>
            <a:r>
              <a:rPr dirty="0" sz="2850" spc="215">
                <a:solidFill>
                  <a:srgbClr val="262626"/>
                </a:solidFill>
                <a:latin typeface="Arial"/>
                <a:cs typeface="Arial"/>
              </a:rPr>
              <a:t>lot </a:t>
            </a:r>
            <a:r>
              <a:rPr dirty="0" sz="2850" spc="60">
                <a:solidFill>
                  <a:srgbClr val="262626"/>
                </a:solidFill>
                <a:latin typeface="Arial"/>
                <a:cs typeface="Arial"/>
              </a:rPr>
              <a:t>in </a:t>
            </a:r>
            <a:r>
              <a:rPr dirty="0" sz="2850" spc="135">
                <a:solidFill>
                  <a:srgbClr val="262626"/>
                </a:solidFill>
                <a:latin typeface="Arial"/>
                <a:cs typeface="Arial"/>
              </a:rPr>
              <a:t>improving </a:t>
            </a:r>
            <a:r>
              <a:rPr dirty="0" sz="2850" spc="310">
                <a:solidFill>
                  <a:srgbClr val="262626"/>
                </a:solidFill>
                <a:latin typeface="Arial"/>
                <a:cs typeface="Arial"/>
              </a:rPr>
              <a:t>the  </a:t>
            </a:r>
            <a:r>
              <a:rPr dirty="0" sz="2850" spc="225">
                <a:solidFill>
                  <a:srgbClr val="262626"/>
                </a:solidFill>
                <a:latin typeface="Arial"/>
                <a:cs typeface="Arial"/>
              </a:rPr>
              <a:t>language</a:t>
            </a:r>
            <a:r>
              <a:rPr dirty="0" sz="28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2850" spc="-85">
                <a:solidFill>
                  <a:srgbClr val="262626"/>
                </a:solidFill>
                <a:latin typeface="Arial"/>
                <a:cs typeface="Arial"/>
              </a:rPr>
              <a:t>skills</a:t>
            </a:r>
            <a:r>
              <a:rPr dirty="0" sz="2350" spc="-85">
                <a:solidFill>
                  <a:srgbClr val="262626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21617" y="6902560"/>
            <a:ext cx="2009152" cy="3350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013216" y="1028730"/>
            <a:ext cx="8849360" cy="8522335"/>
            <a:chOff x="9013216" y="1028730"/>
            <a:chExt cx="8849360" cy="8522335"/>
          </a:xfrm>
        </p:grpSpPr>
        <p:sp>
          <p:nvSpPr>
            <p:cNvPr id="5" name="object 5"/>
            <p:cNvSpPr/>
            <p:nvPr/>
          </p:nvSpPr>
          <p:spPr>
            <a:xfrm>
              <a:off x="9528170" y="1028730"/>
              <a:ext cx="8334389" cy="5553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13216" y="6585813"/>
              <a:ext cx="2964905" cy="29649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173352" y="731053"/>
            <a:ext cx="2672870" cy="2292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741" y="1298607"/>
            <a:ext cx="4537075" cy="1281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200" spc="-75">
                <a:latin typeface="Arial"/>
                <a:cs typeface="Arial"/>
              </a:rPr>
              <a:t>ENGLISH</a:t>
            </a:r>
            <a:endParaRPr sz="8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2021-01-08T06:36:52Z</dcterms:created>
  <dcterms:modified xsi:type="dcterms:W3CDTF">2021-01-08T06:36:52Z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2021-01-08T00:00:00Z</vt:filetime>
  </property>
</Properties>
</file>